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68" r:id="rId14"/>
    <p:sldId id="266" r:id="rId15"/>
    <p:sldId id="267" r:id="rId16"/>
    <p:sldId id="275" r:id="rId17"/>
    <p:sldId id="270" r:id="rId18"/>
    <p:sldId id="276" r:id="rId19"/>
    <p:sldId id="269" r:id="rId20"/>
    <p:sldId id="271" r:id="rId21"/>
    <p:sldId id="289" r:id="rId22"/>
    <p:sldId id="272" r:id="rId23"/>
    <p:sldId id="273" r:id="rId24"/>
    <p:sldId id="277" r:id="rId25"/>
    <p:sldId id="278" r:id="rId26"/>
    <p:sldId id="279" r:id="rId27"/>
    <p:sldId id="282" r:id="rId28"/>
    <p:sldId id="280" r:id="rId29"/>
    <p:sldId id="283" r:id="rId30"/>
    <p:sldId id="284" r:id="rId31"/>
    <p:sldId id="281" r:id="rId32"/>
    <p:sldId id="285" r:id="rId33"/>
    <p:sldId id="286" r:id="rId34"/>
    <p:sldId id="287" r:id="rId35"/>
    <p:sldId id="288" r:id="rId36"/>
    <p:sldId id="290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34FFAF-0298-A53E-3C3E-DCFDAD1DDADE}" v="1147" dt="2023-10-04T00:55:50.975"/>
    <p1510:client id="{83816D8D-7797-27D6-31DE-4C7D6729CE27}" v="153" dt="2023-10-04T14:27:45.463"/>
    <p1510:client id="{91770B02-03C7-A71A-97AB-5FDA8A22DBF2}" v="30" dt="2023-10-04T14:05:34.888"/>
    <p1510:client id="{C4B2230F-6580-8535-0EAB-391563980EF0}" v="262" dt="2023-10-03T22:53:28.066"/>
    <p1510:client id="{DECE64D1-C1A1-DD97-9830-51F7F57268BE}" v="195" dt="2023-10-03T17:05:56.133"/>
    <p1510:client id="{E2C114EF-DA10-7698-D017-D6A80E75A613}" v="567" dt="2023-10-04T13:34:36.532"/>
    <p1510:client id="{F30577F6-E7B1-C57A-F0F4-644AD70584CA}" v="128" dt="2023-10-03T18:38:56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Ben" userId="S::bs621@ic.ac.uk::f7f6f492-54a0-43de-a34d-44c28bbf29e9" providerId="AD" clId="Web-{C4B2230F-6580-8535-0EAB-391563980EF0}"/>
    <pc:docChg chg="addSld modSld sldOrd">
      <pc:chgData name="Smith, Ben" userId="S::bs621@ic.ac.uk::f7f6f492-54a0-43de-a34d-44c28bbf29e9" providerId="AD" clId="Web-{C4B2230F-6580-8535-0EAB-391563980EF0}" dt="2023-10-03T22:53:26.316" v="253" actId="20577"/>
      <pc:docMkLst>
        <pc:docMk/>
      </pc:docMkLst>
      <pc:sldChg chg="addSp delSp modSp">
        <pc:chgData name="Smith, Ben" userId="S::bs621@ic.ac.uk::f7f6f492-54a0-43de-a34d-44c28bbf29e9" providerId="AD" clId="Web-{C4B2230F-6580-8535-0EAB-391563980EF0}" dt="2023-10-03T22:36:24.866" v="19" actId="1076"/>
        <pc:sldMkLst>
          <pc:docMk/>
          <pc:sldMk cId="1773120940" sldId="256"/>
        </pc:sldMkLst>
        <pc:spChg chg="del mod">
          <ac:chgData name="Smith, Ben" userId="S::bs621@ic.ac.uk::f7f6f492-54a0-43de-a34d-44c28bbf29e9" providerId="AD" clId="Web-{C4B2230F-6580-8535-0EAB-391563980EF0}" dt="2023-10-03T22:35:19.832" v="6"/>
          <ac:spMkLst>
            <pc:docMk/>
            <pc:sldMk cId="1773120940" sldId="256"/>
            <ac:spMk id="2" creationId="{3FAB8133-7269-E1F6-CEBB-68059D158E71}"/>
          </ac:spMkLst>
        </pc:spChg>
        <pc:spChg chg="mod">
          <ac:chgData name="Smith, Ben" userId="S::bs621@ic.ac.uk::f7f6f492-54a0-43de-a34d-44c28bbf29e9" providerId="AD" clId="Web-{C4B2230F-6580-8535-0EAB-391563980EF0}" dt="2023-10-03T22:36:24.866" v="19" actId="1076"/>
          <ac:spMkLst>
            <pc:docMk/>
            <pc:sldMk cId="1773120940" sldId="256"/>
            <ac:spMk id="3" creationId="{31CCC98E-16C9-5424-831B-CCF7CB064D68}"/>
          </ac:spMkLst>
        </pc:spChg>
        <pc:picChg chg="add mod ord">
          <ac:chgData name="Smith, Ben" userId="S::bs621@ic.ac.uk::f7f6f492-54a0-43de-a34d-44c28bbf29e9" providerId="AD" clId="Web-{C4B2230F-6580-8535-0EAB-391563980EF0}" dt="2023-10-03T22:35:42.661" v="15" actId="1076"/>
          <ac:picMkLst>
            <pc:docMk/>
            <pc:sldMk cId="1773120940" sldId="256"/>
            <ac:picMk id="4" creationId="{A1C8078C-CDDC-4200-ADD0-BB7113011731}"/>
          </ac:picMkLst>
        </pc:picChg>
      </pc:sldChg>
      <pc:sldChg chg="modSp">
        <pc:chgData name="Smith, Ben" userId="S::bs621@ic.ac.uk::f7f6f492-54a0-43de-a34d-44c28bbf29e9" providerId="AD" clId="Web-{C4B2230F-6580-8535-0EAB-391563980EF0}" dt="2023-10-03T22:37:42.306" v="48" actId="20577"/>
        <pc:sldMkLst>
          <pc:docMk/>
          <pc:sldMk cId="3645510934" sldId="259"/>
        </pc:sldMkLst>
        <pc:spChg chg="mod">
          <ac:chgData name="Smith, Ben" userId="S::bs621@ic.ac.uk::f7f6f492-54a0-43de-a34d-44c28bbf29e9" providerId="AD" clId="Web-{C4B2230F-6580-8535-0EAB-391563980EF0}" dt="2023-10-03T22:37:42.306" v="48" actId="20577"/>
          <ac:spMkLst>
            <pc:docMk/>
            <pc:sldMk cId="3645510934" sldId="259"/>
            <ac:spMk id="3" creationId="{8EA039CC-B81B-849B-506F-7240FA9CA648}"/>
          </ac:spMkLst>
        </pc:spChg>
      </pc:sldChg>
      <pc:sldChg chg="addSp delSp modSp mod setBg">
        <pc:chgData name="Smith, Ben" userId="S::bs621@ic.ac.uk::f7f6f492-54a0-43de-a34d-44c28bbf29e9" providerId="AD" clId="Web-{C4B2230F-6580-8535-0EAB-391563980EF0}" dt="2023-10-03T22:38:54.765" v="65"/>
        <pc:sldMkLst>
          <pc:docMk/>
          <pc:sldMk cId="823522956" sldId="260"/>
        </pc:sldMkLst>
        <pc:spChg chg="mo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2" creationId="{97CE4274-5904-3200-97E9-8024AE9C13F8}"/>
          </ac:spMkLst>
        </pc:spChg>
        <pc:spChg chg="del mo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3" creationId="{F2B0B43D-5EAE-EF56-7A8F-5C60E5BE5BE7}"/>
          </ac:spMkLst>
        </pc:spChg>
        <pc:spChg chg="ad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9" creationId="{BACC6370-2D7E-4714-9D71-7542949D7D5D}"/>
          </ac:spMkLst>
        </pc:spChg>
        <pc:spChg chg="ad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11" creationId="{F68B3F68-107C-434F-AA38-110D5EA91B85}"/>
          </ac:spMkLst>
        </pc:spChg>
        <pc:spChg chg="ad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13" creationId="{AAD0DBB9-1A4B-4391-81D4-CB19F9AB918A}"/>
          </ac:spMkLst>
        </pc:spChg>
        <pc:spChg chg="ad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15" creationId="{063BBA22-50EA-4C4D-BE05-F1CE4E63AA56}"/>
          </ac:spMkLst>
        </pc:spChg>
        <pc:graphicFrameChg chg="add">
          <ac:chgData name="Smith, Ben" userId="S::bs621@ic.ac.uk::f7f6f492-54a0-43de-a34d-44c28bbf29e9" providerId="AD" clId="Web-{C4B2230F-6580-8535-0EAB-391563980EF0}" dt="2023-10-03T22:38:54.765" v="65"/>
          <ac:graphicFrameMkLst>
            <pc:docMk/>
            <pc:sldMk cId="823522956" sldId="260"/>
            <ac:graphicFrameMk id="5" creationId="{45BC86B6-6441-DD90-D11F-ADC644899807}"/>
          </ac:graphicFrameMkLst>
        </pc:graphicFrameChg>
      </pc:sldChg>
      <pc:sldChg chg="addSp delSp modSp mod setBg">
        <pc:chgData name="Smith, Ben" userId="S::bs621@ic.ac.uk::f7f6f492-54a0-43de-a34d-44c28bbf29e9" providerId="AD" clId="Web-{C4B2230F-6580-8535-0EAB-391563980EF0}" dt="2023-10-03T22:44:55.277" v="150" actId="20577"/>
        <pc:sldMkLst>
          <pc:docMk/>
          <pc:sldMk cId="3014833243" sldId="261"/>
        </pc:sldMkLst>
        <pc:spChg chg="mod">
          <ac:chgData name="Smith, Ben" userId="S::bs621@ic.ac.uk::f7f6f492-54a0-43de-a34d-44c28bbf29e9" providerId="AD" clId="Web-{C4B2230F-6580-8535-0EAB-391563980EF0}" dt="2023-10-03T22:41:59.677" v="79"/>
          <ac:spMkLst>
            <pc:docMk/>
            <pc:sldMk cId="3014833243" sldId="261"/>
            <ac:spMk id="2" creationId="{E080B36A-285C-440A-533A-DCBBCAACDF5E}"/>
          </ac:spMkLst>
        </pc:spChg>
        <pc:spChg chg="add del mod">
          <ac:chgData name="Smith, Ben" userId="S::bs621@ic.ac.uk::f7f6f492-54a0-43de-a34d-44c28bbf29e9" providerId="AD" clId="Web-{C4B2230F-6580-8535-0EAB-391563980EF0}" dt="2023-10-03T22:44:55.277" v="150" actId="20577"/>
          <ac:spMkLst>
            <pc:docMk/>
            <pc:sldMk cId="3014833243" sldId="261"/>
            <ac:spMk id="3" creationId="{8FA33435-73A5-3507-ED98-05195B0952ED}"/>
          </ac:spMkLst>
        </pc:spChg>
        <pc:spChg chg="add del">
          <ac:chgData name="Smith, Ben" userId="S::bs621@ic.ac.uk::f7f6f492-54a0-43de-a34d-44c28bbf29e9" providerId="AD" clId="Web-{C4B2230F-6580-8535-0EAB-391563980EF0}" dt="2023-10-03T22:41:59.677" v="79"/>
          <ac:spMkLst>
            <pc:docMk/>
            <pc:sldMk cId="3014833243" sldId="261"/>
            <ac:spMk id="6" creationId="{BACC6370-2D7E-4714-9D71-7542949D7D5D}"/>
          </ac:spMkLst>
        </pc:spChg>
        <pc:spChg chg="add del">
          <ac:chgData name="Smith, Ben" userId="S::bs621@ic.ac.uk::f7f6f492-54a0-43de-a34d-44c28bbf29e9" providerId="AD" clId="Web-{C4B2230F-6580-8535-0EAB-391563980EF0}" dt="2023-10-03T22:41:59.677" v="79"/>
          <ac:spMkLst>
            <pc:docMk/>
            <pc:sldMk cId="3014833243" sldId="261"/>
            <ac:spMk id="7" creationId="{F68B3F68-107C-434F-AA38-110D5EA91B85}"/>
          </ac:spMkLst>
        </pc:spChg>
        <pc:spChg chg="add del">
          <ac:chgData name="Smith, Ben" userId="S::bs621@ic.ac.uk::f7f6f492-54a0-43de-a34d-44c28bbf29e9" providerId="AD" clId="Web-{C4B2230F-6580-8535-0EAB-391563980EF0}" dt="2023-10-03T22:41:59.677" v="79"/>
          <ac:spMkLst>
            <pc:docMk/>
            <pc:sldMk cId="3014833243" sldId="261"/>
            <ac:spMk id="8" creationId="{AAD0DBB9-1A4B-4391-81D4-CB19F9AB918A}"/>
          </ac:spMkLst>
        </pc:spChg>
        <pc:spChg chg="add del">
          <ac:chgData name="Smith, Ben" userId="S::bs621@ic.ac.uk::f7f6f492-54a0-43de-a34d-44c28bbf29e9" providerId="AD" clId="Web-{C4B2230F-6580-8535-0EAB-391563980EF0}" dt="2023-10-03T22:39:48.532" v="67"/>
          <ac:spMkLst>
            <pc:docMk/>
            <pc:sldMk cId="3014833243" sldId="261"/>
            <ac:spMk id="9" creationId="{BACC6370-2D7E-4714-9D71-7542949D7D5D}"/>
          </ac:spMkLst>
        </pc:spChg>
        <pc:spChg chg="add del">
          <ac:chgData name="Smith, Ben" userId="S::bs621@ic.ac.uk::f7f6f492-54a0-43de-a34d-44c28bbf29e9" providerId="AD" clId="Web-{C4B2230F-6580-8535-0EAB-391563980EF0}" dt="2023-10-03T22:41:59.677" v="79"/>
          <ac:spMkLst>
            <pc:docMk/>
            <pc:sldMk cId="3014833243" sldId="261"/>
            <ac:spMk id="10" creationId="{063BBA22-50EA-4C4D-BE05-F1CE4E63AA56}"/>
          </ac:spMkLst>
        </pc:spChg>
        <pc:spChg chg="add del">
          <ac:chgData name="Smith, Ben" userId="S::bs621@ic.ac.uk::f7f6f492-54a0-43de-a34d-44c28bbf29e9" providerId="AD" clId="Web-{C4B2230F-6580-8535-0EAB-391563980EF0}" dt="2023-10-03T22:39:48.532" v="67"/>
          <ac:spMkLst>
            <pc:docMk/>
            <pc:sldMk cId="3014833243" sldId="261"/>
            <ac:spMk id="11" creationId="{F68B3F68-107C-434F-AA38-110D5EA91B85}"/>
          </ac:spMkLst>
        </pc:spChg>
        <pc:spChg chg="add del">
          <ac:chgData name="Smith, Ben" userId="S::bs621@ic.ac.uk::f7f6f492-54a0-43de-a34d-44c28bbf29e9" providerId="AD" clId="Web-{C4B2230F-6580-8535-0EAB-391563980EF0}" dt="2023-10-03T22:39:48.532" v="67"/>
          <ac:spMkLst>
            <pc:docMk/>
            <pc:sldMk cId="3014833243" sldId="261"/>
            <ac:spMk id="13" creationId="{AAD0DBB9-1A4B-4391-81D4-CB19F9AB918A}"/>
          </ac:spMkLst>
        </pc:spChg>
        <pc:spChg chg="add del">
          <ac:chgData name="Smith, Ben" userId="S::bs621@ic.ac.uk::f7f6f492-54a0-43de-a34d-44c28bbf29e9" providerId="AD" clId="Web-{C4B2230F-6580-8535-0EAB-391563980EF0}" dt="2023-10-03T22:39:48.532" v="67"/>
          <ac:spMkLst>
            <pc:docMk/>
            <pc:sldMk cId="3014833243" sldId="261"/>
            <ac:spMk id="15" creationId="{063BBA22-50EA-4C4D-BE05-F1CE4E63AA56}"/>
          </ac:spMkLst>
        </pc:spChg>
        <pc:graphicFrameChg chg="add del">
          <ac:chgData name="Smith, Ben" userId="S::bs621@ic.ac.uk::f7f6f492-54a0-43de-a34d-44c28bbf29e9" providerId="AD" clId="Web-{C4B2230F-6580-8535-0EAB-391563980EF0}" dt="2023-10-03T22:39:48.532" v="67"/>
          <ac:graphicFrameMkLst>
            <pc:docMk/>
            <pc:sldMk cId="3014833243" sldId="261"/>
            <ac:graphicFrameMk id="5" creationId="{C64DEA81-6F5F-467F-59C0-252CC29A6EA7}"/>
          </ac:graphicFrameMkLst>
        </pc:graphicFrameChg>
        <pc:graphicFrameChg chg="add del">
          <ac:chgData name="Smith, Ben" userId="S::bs621@ic.ac.uk::f7f6f492-54a0-43de-a34d-44c28bbf29e9" providerId="AD" clId="Web-{C4B2230F-6580-8535-0EAB-391563980EF0}" dt="2023-10-03T22:41:59.677" v="79"/>
          <ac:graphicFrameMkLst>
            <pc:docMk/>
            <pc:sldMk cId="3014833243" sldId="261"/>
            <ac:graphicFrameMk id="12" creationId="{BA795B58-F05D-EA34-68F9-DAF8C9BAB1CD}"/>
          </ac:graphicFrameMkLst>
        </pc:graphicFrameChg>
      </pc:sldChg>
      <pc:sldChg chg="modSp">
        <pc:chgData name="Smith, Ben" userId="S::bs621@ic.ac.uk::f7f6f492-54a0-43de-a34d-44c28bbf29e9" providerId="AD" clId="Web-{C4B2230F-6580-8535-0EAB-391563980EF0}" dt="2023-10-03T22:45:49.326" v="161" actId="20577"/>
        <pc:sldMkLst>
          <pc:docMk/>
          <pc:sldMk cId="2493281586" sldId="262"/>
        </pc:sldMkLst>
        <pc:spChg chg="mod">
          <ac:chgData name="Smith, Ben" userId="S::bs621@ic.ac.uk::f7f6f492-54a0-43de-a34d-44c28bbf29e9" providerId="AD" clId="Web-{C4B2230F-6580-8535-0EAB-391563980EF0}" dt="2023-10-03T22:45:49.326" v="161" actId="20577"/>
          <ac:spMkLst>
            <pc:docMk/>
            <pc:sldMk cId="2493281586" sldId="262"/>
            <ac:spMk id="3" creationId="{39EA1E8E-D7E5-C821-CA3B-20E016A9CD94}"/>
          </ac:spMkLst>
        </pc:spChg>
      </pc:sldChg>
      <pc:sldChg chg="ord">
        <pc:chgData name="Smith, Ben" userId="S::bs621@ic.ac.uk::f7f6f492-54a0-43de-a34d-44c28bbf29e9" providerId="AD" clId="Web-{C4B2230F-6580-8535-0EAB-391563980EF0}" dt="2023-10-03T22:48:54.161" v="200"/>
        <pc:sldMkLst>
          <pc:docMk/>
          <pc:sldMk cId="3473303853" sldId="263"/>
        </pc:sldMkLst>
      </pc:sldChg>
      <pc:sldChg chg="modSp">
        <pc:chgData name="Smith, Ben" userId="S::bs621@ic.ac.uk::f7f6f492-54a0-43de-a34d-44c28bbf29e9" providerId="AD" clId="Web-{C4B2230F-6580-8535-0EAB-391563980EF0}" dt="2023-10-03T22:48:26.457" v="198" actId="20577"/>
        <pc:sldMkLst>
          <pc:docMk/>
          <pc:sldMk cId="32723217" sldId="265"/>
        </pc:sldMkLst>
        <pc:spChg chg="mod">
          <ac:chgData name="Smith, Ben" userId="S::bs621@ic.ac.uk::f7f6f492-54a0-43de-a34d-44c28bbf29e9" providerId="AD" clId="Web-{C4B2230F-6580-8535-0EAB-391563980EF0}" dt="2023-10-03T22:48:26.457" v="198" actId="20577"/>
          <ac:spMkLst>
            <pc:docMk/>
            <pc:sldMk cId="32723217" sldId="265"/>
            <ac:spMk id="3" creationId="{6EE12DC6-5694-43BE-07D1-019A6DD54AC7}"/>
          </ac:spMkLst>
        </pc:spChg>
      </pc:sldChg>
      <pc:sldChg chg="addSp modSp">
        <pc:chgData name="Smith, Ben" userId="S::bs621@ic.ac.uk::f7f6f492-54a0-43de-a34d-44c28bbf29e9" providerId="AD" clId="Web-{C4B2230F-6580-8535-0EAB-391563980EF0}" dt="2023-10-03T22:52:13.173" v="240" actId="1076"/>
        <pc:sldMkLst>
          <pc:docMk/>
          <pc:sldMk cId="1464997958" sldId="268"/>
        </pc:sldMkLst>
        <pc:spChg chg="mod">
          <ac:chgData name="Smith, Ben" userId="S::bs621@ic.ac.uk::f7f6f492-54a0-43de-a34d-44c28bbf29e9" providerId="AD" clId="Web-{C4B2230F-6580-8535-0EAB-391563980EF0}" dt="2023-10-03T22:51:52.344" v="234" actId="20577"/>
          <ac:spMkLst>
            <pc:docMk/>
            <pc:sldMk cId="1464997958" sldId="268"/>
            <ac:spMk id="3" creationId="{214358AC-6C58-9436-CFC3-0F726D55D285}"/>
          </ac:spMkLst>
        </pc:spChg>
        <pc:picChg chg="add mod">
          <ac:chgData name="Smith, Ben" userId="S::bs621@ic.ac.uk::f7f6f492-54a0-43de-a34d-44c28bbf29e9" providerId="AD" clId="Web-{C4B2230F-6580-8535-0EAB-391563980EF0}" dt="2023-10-03T22:52:13.173" v="240" actId="1076"/>
          <ac:picMkLst>
            <pc:docMk/>
            <pc:sldMk cId="1464997958" sldId="268"/>
            <ac:picMk id="4" creationId="{A7D87DDE-6A52-7C81-752E-218434C4A5C8}"/>
          </ac:picMkLst>
        </pc:picChg>
      </pc:sldChg>
      <pc:sldChg chg="modSp new">
        <pc:chgData name="Smith, Ben" userId="S::bs621@ic.ac.uk::f7f6f492-54a0-43de-a34d-44c28bbf29e9" providerId="AD" clId="Web-{C4B2230F-6580-8535-0EAB-391563980EF0}" dt="2023-10-03T22:53:26.316" v="253" actId="20577"/>
        <pc:sldMkLst>
          <pc:docMk/>
          <pc:sldMk cId="3104050710" sldId="275"/>
        </pc:sldMkLst>
        <pc:spChg chg="mod">
          <ac:chgData name="Smith, Ben" userId="S::bs621@ic.ac.uk::f7f6f492-54a0-43de-a34d-44c28bbf29e9" providerId="AD" clId="Web-{C4B2230F-6580-8535-0EAB-391563980EF0}" dt="2023-10-03T22:53:26.316" v="253" actId="20577"/>
          <ac:spMkLst>
            <pc:docMk/>
            <pc:sldMk cId="3104050710" sldId="275"/>
            <ac:spMk id="2" creationId="{882DDE26-92B2-8703-F5B5-AEEFC483115D}"/>
          </ac:spMkLst>
        </pc:spChg>
      </pc:sldChg>
    </pc:docChg>
  </pc:docChgLst>
  <pc:docChgLst>
    <pc:chgData name="Smith, Ben" userId="S::bs621@ic.ac.uk::f7f6f492-54a0-43de-a34d-44c28bbf29e9" providerId="AD" clId="Web-{5434FFAF-0298-A53E-3C3E-DCFDAD1DDADE}"/>
    <pc:docChg chg="addSld delSld modSld sldOrd">
      <pc:chgData name="Smith, Ben" userId="S::bs621@ic.ac.uk::f7f6f492-54a0-43de-a34d-44c28bbf29e9" providerId="AD" clId="Web-{5434FFAF-0298-A53E-3C3E-DCFDAD1DDADE}" dt="2023-10-04T00:55:50.975" v="1096" actId="1076"/>
      <pc:docMkLst>
        <pc:docMk/>
      </pc:docMkLst>
      <pc:sldChg chg="modSp">
        <pc:chgData name="Smith, Ben" userId="S::bs621@ic.ac.uk::f7f6f492-54a0-43de-a34d-44c28bbf29e9" providerId="AD" clId="Web-{5434FFAF-0298-A53E-3C3E-DCFDAD1DDADE}" dt="2023-10-03T23:19:32.540" v="126" actId="20577"/>
        <pc:sldMkLst>
          <pc:docMk/>
          <pc:sldMk cId="1127013458" sldId="269"/>
        </pc:sldMkLst>
        <pc:spChg chg="mod">
          <ac:chgData name="Smith, Ben" userId="S::bs621@ic.ac.uk::f7f6f492-54a0-43de-a34d-44c28bbf29e9" providerId="AD" clId="Web-{5434FFAF-0298-A53E-3C3E-DCFDAD1DDADE}" dt="2023-10-03T23:19:32.540" v="126" actId="20577"/>
          <ac:spMkLst>
            <pc:docMk/>
            <pc:sldMk cId="1127013458" sldId="269"/>
            <ac:spMk id="2" creationId="{DFC267F3-281A-4762-04EE-3C486A731DAD}"/>
          </ac:spMkLst>
        </pc:spChg>
      </pc:sldChg>
      <pc:sldChg chg="addSp delSp modSp ord">
        <pc:chgData name="Smith, Ben" userId="S::bs621@ic.ac.uk::f7f6f492-54a0-43de-a34d-44c28bbf29e9" providerId="AD" clId="Web-{5434FFAF-0298-A53E-3C3E-DCFDAD1DDADE}" dt="2023-10-03T23:18:57.617" v="122" actId="1076"/>
        <pc:sldMkLst>
          <pc:docMk/>
          <pc:sldMk cId="1558552990" sldId="270"/>
        </pc:sldMkLst>
        <pc:spChg chg="mod">
          <ac:chgData name="Smith, Ben" userId="S::bs621@ic.ac.uk::f7f6f492-54a0-43de-a34d-44c28bbf29e9" providerId="AD" clId="Web-{5434FFAF-0298-A53E-3C3E-DCFDAD1DDADE}" dt="2023-10-03T23:18:41.336" v="116" actId="20577"/>
          <ac:spMkLst>
            <pc:docMk/>
            <pc:sldMk cId="1558552990" sldId="270"/>
            <ac:spMk id="3" creationId="{27D1C023-1B02-225D-75C8-70FC3E311F78}"/>
          </ac:spMkLst>
        </pc:spChg>
        <pc:picChg chg="del">
          <ac:chgData name="Smith, Ben" userId="S::bs621@ic.ac.uk::f7f6f492-54a0-43de-a34d-44c28bbf29e9" providerId="AD" clId="Web-{5434FFAF-0298-A53E-3C3E-DCFDAD1DDADE}" dt="2023-10-03T23:13:38.842" v="83"/>
          <ac:picMkLst>
            <pc:docMk/>
            <pc:sldMk cId="1558552990" sldId="270"/>
            <ac:picMk id="4" creationId="{3F9947F6-AA98-D94B-BA82-D480DF13733C}"/>
          </ac:picMkLst>
        </pc:picChg>
        <pc:picChg chg="add mod ord">
          <ac:chgData name="Smith, Ben" userId="S::bs621@ic.ac.uk::f7f6f492-54a0-43de-a34d-44c28bbf29e9" providerId="AD" clId="Web-{5434FFAF-0298-A53E-3C3E-DCFDAD1DDADE}" dt="2023-10-03T23:14:40" v="96" actId="1076"/>
          <ac:picMkLst>
            <pc:docMk/>
            <pc:sldMk cId="1558552990" sldId="270"/>
            <ac:picMk id="5" creationId="{02DED88C-A69F-0768-61A0-B16A3C3CBF13}"/>
          </ac:picMkLst>
        </pc:picChg>
        <pc:picChg chg="add mod ord">
          <ac:chgData name="Smith, Ben" userId="S::bs621@ic.ac.uk::f7f6f492-54a0-43de-a34d-44c28bbf29e9" providerId="AD" clId="Web-{5434FFAF-0298-A53E-3C3E-DCFDAD1DDADE}" dt="2023-10-03T23:18:57.617" v="122" actId="1076"/>
          <ac:picMkLst>
            <pc:docMk/>
            <pc:sldMk cId="1558552990" sldId="270"/>
            <ac:picMk id="6" creationId="{C557C973-53D5-474F-71D6-D861F749D269}"/>
          </ac:picMkLst>
        </pc:picChg>
      </pc:sldChg>
      <pc:sldChg chg="addSp delSp modSp mod setBg">
        <pc:chgData name="Smith, Ben" userId="S::bs621@ic.ac.uk::f7f6f492-54a0-43de-a34d-44c28bbf29e9" providerId="AD" clId="Web-{5434FFAF-0298-A53E-3C3E-DCFDAD1DDADE}" dt="2023-10-03T23:24:06.892" v="139"/>
        <pc:sldMkLst>
          <pc:docMk/>
          <pc:sldMk cId="3893255424" sldId="271"/>
        </pc:sldMkLst>
        <pc:spChg chg="mod">
          <ac:chgData name="Smith, Ben" userId="S::bs621@ic.ac.uk::f7f6f492-54a0-43de-a34d-44c28bbf29e9" providerId="AD" clId="Web-{5434FFAF-0298-A53E-3C3E-DCFDAD1DDADE}" dt="2023-10-03T23:24:06.892" v="139"/>
          <ac:spMkLst>
            <pc:docMk/>
            <pc:sldMk cId="3893255424" sldId="271"/>
            <ac:spMk id="2" creationId="{7520682E-5981-60B0-619C-1F7282B0D3AA}"/>
          </ac:spMkLst>
        </pc:spChg>
        <pc:spChg chg="mod ord">
          <ac:chgData name="Smith, Ben" userId="S::bs621@ic.ac.uk::f7f6f492-54a0-43de-a34d-44c28bbf29e9" providerId="AD" clId="Web-{5434FFAF-0298-A53E-3C3E-DCFDAD1DDADE}" dt="2023-10-03T23:24:06.892" v="139"/>
          <ac:spMkLst>
            <pc:docMk/>
            <pc:sldMk cId="3893255424" sldId="271"/>
            <ac:spMk id="3" creationId="{24367491-E0D0-074D-FBAD-32FF2FEB8FBA}"/>
          </ac:spMkLst>
        </pc:spChg>
        <pc:spChg chg="add del">
          <ac:chgData name="Smith, Ben" userId="S::bs621@ic.ac.uk::f7f6f492-54a0-43de-a34d-44c28bbf29e9" providerId="AD" clId="Web-{5434FFAF-0298-A53E-3C3E-DCFDAD1DDADE}" dt="2023-10-03T23:24:06.892" v="139"/>
          <ac:spMkLst>
            <pc:docMk/>
            <pc:sldMk cId="3893255424" sldId="271"/>
            <ac:spMk id="10" creationId="{7F1D3AD4-3243-2A31-DB75-AB06736884F1}"/>
          </ac:spMkLst>
        </pc:spChg>
        <pc:spChg chg="add del">
          <ac:chgData name="Smith, Ben" userId="S::bs621@ic.ac.uk::f7f6f492-54a0-43de-a34d-44c28bbf29e9" providerId="AD" clId="Web-{5434FFAF-0298-A53E-3C3E-DCFDAD1DDADE}" dt="2023-10-03T23:24:06.892" v="139"/>
          <ac:spMkLst>
            <pc:docMk/>
            <pc:sldMk cId="3893255424" sldId="271"/>
            <ac:spMk id="12" creationId="{BFFE4D0F-6A8F-7ED2-2DD0-35790DF80D31}"/>
          </ac:spMkLst>
        </pc:spChg>
        <pc:grpChg chg="add del">
          <ac:chgData name="Smith, Ben" userId="S::bs621@ic.ac.uk::f7f6f492-54a0-43de-a34d-44c28bbf29e9" providerId="AD" clId="Web-{5434FFAF-0298-A53E-3C3E-DCFDAD1DDADE}" dt="2023-10-03T23:24:06.892" v="139"/>
          <ac:grpSpMkLst>
            <pc:docMk/>
            <pc:sldMk cId="3893255424" sldId="271"/>
            <ac:grpSpMk id="14" creationId="{F494BE87-640E-D6B3-FCEC-7A9CACBA7F3F}"/>
          </ac:grpSpMkLst>
        </pc:grpChg>
        <pc:picChg chg="mod">
          <ac:chgData name="Smith, Ben" userId="S::bs621@ic.ac.uk::f7f6f492-54a0-43de-a34d-44c28bbf29e9" providerId="AD" clId="Web-{5434FFAF-0298-A53E-3C3E-DCFDAD1DDADE}" dt="2023-10-03T23:24:06.892" v="139"/>
          <ac:picMkLst>
            <pc:docMk/>
            <pc:sldMk cId="3893255424" sldId="271"/>
            <ac:picMk id="4" creationId="{9E3B79CF-1674-1282-88C7-BFEACB900902}"/>
          </ac:picMkLst>
        </pc:picChg>
        <pc:picChg chg="add mod">
          <ac:chgData name="Smith, Ben" userId="S::bs621@ic.ac.uk::f7f6f492-54a0-43de-a34d-44c28bbf29e9" providerId="AD" clId="Web-{5434FFAF-0298-A53E-3C3E-DCFDAD1DDADE}" dt="2023-10-03T23:24:06.892" v="139"/>
          <ac:picMkLst>
            <pc:docMk/>
            <pc:sldMk cId="3893255424" sldId="271"/>
            <ac:picMk id="5" creationId="{9E916D59-C918-7C5E-37EC-5333B1F3C41B}"/>
          </ac:picMkLst>
        </pc:picChg>
      </pc:sldChg>
      <pc:sldChg chg="addSp modSp">
        <pc:chgData name="Smith, Ben" userId="S::bs621@ic.ac.uk::f7f6f492-54a0-43de-a34d-44c28bbf29e9" providerId="AD" clId="Web-{5434FFAF-0298-A53E-3C3E-DCFDAD1DDADE}" dt="2023-10-03T23:33:44.040" v="240" actId="1076"/>
        <pc:sldMkLst>
          <pc:docMk/>
          <pc:sldMk cId="4026854731" sldId="272"/>
        </pc:sldMkLst>
        <pc:spChg chg="mod">
          <ac:chgData name="Smith, Ben" userId="S::bs621@ic.ac.uk::f7f6f492-54a0-43de-a34d-44c28bbf29e9" providerId="AD" clId="Web-{5434FFAF-0298-A53E-3C3E-DCFDAD1DDADE}" dt="2023-10-03T23:33:32.180" v="235" actId="14100"/>
          <ac:spMkLst>
            <pc:docMk/>
            <pc:sldMk cId="4026854731" sldId="272"/>
            <ac:spMk id="3" creationId="{76CE482D-A98E-0921-B130-E7D41BC3EFF9}"/>
          </ac:spMkLst>
        </pc:spChg>
        <pc:picChg chg="add mod">
          <ac:chgData name="Smith, Ben" userId="S::bs621@ic.ac.uk::f7f6f492-54a0-43de-a34d-44c28bbf29e9" providerId="AD" clId="Web-{5434FFAF-0298-A53E-3C3E-DCFDAD1DDADE}" dt="2023-10-03T23:33:44.040" v="240" actId="1076"/>
          <ac:picMkLst>
            <pc:docMk/>
            <pc:sldMk cId="4026854731" sldId="272"/>
            <ac:picMk id="4" creationId="{C4A8C7BC-9E52-3EA4-CDFF-AB912F773C49}"/>
          </ac:picMkLst>
        </pc:picChg>
      </pc:sldChg>
      <pc:sldChg chg="addSp modSp">
        <pc:chgData name="Smith, Ben" userId="S::bs621@ic.ac.uk::f7f6f492-54a0-43de-a34d-44c28bbf29e9" providerId="AD" clId="Web-{5434FFAF-0298-A53E-3C3E-DCFDAD1DDADE}" dt="2023-10-03T23:35:08.183" v="267" actId="20577"/>
        <pc:sldMkLst>
          <pc:docMk/>
          <pc:sldMk cId="123954066" sldId="273"/>
        </pc:sldMkLst>
        <pc:spChg chg="mod">
          <ac:chgData name="Smith, Ben" userId="S::bs621@ic.ac.uk::f7f6f492-54a0-43de-a34d-44c28bbf29e9" providerId="AD" clId="Web-{5434FFAF-0298-A53E-3C3E-DCFDAD1DDADE}" dt="2023-10-03T23:35:08.183" v="267" actId="20577"/>
          <ac:spMkLst>
            <pc:docMk/>
            <pc:sldMk cId="123954066" sldId="273"/>
            <ac:spMk id="2" creationId="{FE3135E5-EA71-2008-CDF4-907123CA2250}"/>
          </ac:spMkLst>
        </pc:spChg>
        <pc:spChg chg="mod">
          <ac:chgData name="Smith, Ben" userId="S::bs621@ic.ac.uk::f7f6f492-54a0-43de-a34d-44c28bbf29e9" providerId="AD" clId="Web-{5434FFAF-0298-A53E-3C3E-DCFDAD1DDADE}" dt="2023-10-03T23:34:49.776" v="253" actId="20577"/>
          <ac:spMkLst>
            <pc:docMk/>
            <pc:sldMk cId="123954066" sldId="273"/>
            <ac:spMk id="3" creationId="{C55AF5B6-27C0-C5A9-ED7D-AD66FDC34486}"/>
          </ac:spMkLst>
        </pc:spChg>
        <pc:picChg chg="add mod">
          <ac:chgData name="Smith, Ben" userId="S::bs621@ic.ac.uk::f7f6f492-54a0-43de-a34d-44c28bbf29e9" providerId="AD" clId="Web-{5434FFAF-0298-A53E-3C3E-DCFDAD1DDADE}" dt="2023-10-03T23:30:34.190" v="181" actId="1076"/>
          <ac:picMkLst>
            <pc:docMk/>
            <pc:sldMk cId="123954066" sldId="273"/>
            <ac:picMk id="4" creationId="{B287B535-AAF1-C200-2311-F95E63D31B7A}"/>
          </ac:picMkLst>
        </pc:picChg>
      </pc:sldChg>
      <pc:sldChg chg="delSp del">
        <pc:chgData name="Smith, Ben" userId="S::bs621@ic.ac.uk::f7f6f492-54a0-43de-a34d-44c28bbf29e9" providerId="AD" clId="Web-{5434FFAF-0298-A53E-3C3E-DCFDAD1DDADE}" dt="2023-10-03T23:44:58.641" v="352"/>
        <pc:sldMkLst>
          <pc:docMk/>
          <pc:sldMk cId="3078665191" sldId="274"/>
        </pc:sldMkLst>
        <pc:picChg chg="del">
          <ac:chgData name="Smith, Ben" userId="S::bs621@ic.ac.uk::f7f6f492-54a0-43de-a34d-44c28bbf29e9" providerId="AD" clId="Web-{5434FFAF-0298-A53E-3C3E-DCFDAD1DDADE}" dt="2023-10-03T23:44:46.094" v="351"/>
          <ac:picMkLst>
            <pc:docMk/>
            <pc:sldMk cId="3078665191" sldId="274"/>
            <ac:picMk id="4" creationId="{019EB538-7DBA-905B-9CFF-F1F62B97BB7F}"/>
          </ac:picMkLst>
        </pc:picChg>
      </pc:sldChg>
      <pc:sldChg chg="addSp delSp modSp">
        <pc:chgData name="Smith, Ben" userId="S::bs621@ic.ac.uk::f7f6f492-54a0-43de-a34d-44c28bbf29e9" providerId="AD" clId="Web-{5434FFAF-0298-A53E-3C3E-DCFDAD1DDADE}" dt="2023-10-03T23:01:14.039" v="4" actId="1076"/>
        <pc:sldMkLst>
          <pc:docMk/>
          <pc:sldMk cId="3104050710" sldId="275"/>
        </pc:sldMkLst>
        <pc:spChg chg="del">
          <ac:chgData name="Smith, Ben" userId="S::bs621@ic.ac.uk::f7f6f492-54a0-43de-a34d-44c28bbf29e9" providerId="AD" clId="Web-{5434FFAF-0298-A53E-3C3E-DCFDAD1DDADE}" dt="2023-10-03T23:00:35.131" v="0"/>
          <ac:spMkLst>
            <pc:docMk/>
            <pc:sldMk cId="3104050710" sldId="275"/>
            <ac:spMk id="3" creationId="{98DC22B2-EB6E-8EC8-FE92-8BC81BC83957}"/>
          </ac:spMkLst>
        </pc:spChg>
        <pc:picChg chg="add mod ord">
          <ac:chgData name="Smith, Ben" userId="S::bs621@ic.ac.uk::f7f6f492-54a0-43de-a34d-44c28bbf29e9" providerId="AD" clId="Web-{5434FFAF-0298-A53E-3C3E-DCFDAD1DDADE}" dt="2023-10-03T23:01:14.039" v="4" actId="1076"/>
          <ac:picMkLst>
            <pc:docMk/>
            <pc:sldMk cId="3104050710" sldId="275"/>
            <ac:picMk id="4" creationId="{EC91A1B0-86BE-7A6C-E785-537CAA6999AF}"/>
          </ac:picMkLst>
        </pc:picChg>
      </pc:sldChg>
      <pc:sldChg chg="addSp modSp new">
        <pc:chgData name="Smith, Ben" userId="S::bs621@ic.ac.uk::f7f6f492-54a0-43de-a34d-44c28bbf29e9" providerId="AD" clId="Web-{5434FFAF-0298-A53E-3C3E-DCFDAD1DDADE}" dt="2023-10-03T23:19:03.602" v="123" actId="14100"/>
        <pc:sldMkLst>
          <pc:docMk/>
          <pc:sldMk cId="1848948662" sldId="276"/>
        </pc:sldMkLst>
        <pc:spChg chg="mod">
          <ac:chgData name="Smith, Ben" userId="S::bs621@ic.ac.uk::f7f6f492-54a0-43de-a34d-44c28bbf29e9" providerId="AD" clId="Web-{5434FFAF-0298-A53E-3C3E-DCFDAD1DDADE}" dt="2023-10-03T23:03:10.277" v="11" actId="20577"/>
          <ac:spMkLst>
            <pc:docMk/>
            <pc:sldMk cId="1848948662" sldId="276"/>
            <ac:spMk id="2" creationId="{314163BA-B929-DF1E-8E04-5B47F26B8A4D}"/>
          </ac:spMkLst>
        </pc:spChg>
        <pc:spChg chg="mod">
          <ac:chgData name="Smith, Ben" userId="S::bs621@ic.ac.uk::f7f6f492-54a0-43de-a34d-44c28bbf29e9" providerId="AD" clId="Web-{5434FFAF-0298-A53E-3C3E-DCFDAD1DDADE}" dt="2023-10-03T23:19:03.602" v="123" actId="14100"/>
          <ac:spMkLst>
            <pc:docMk/>
            <pc:sldMk cId="1848948662" sldId="276"/>
            <ac:spMk id="3" creationId="{238AE1B4-FE4B-903E-D036-DA83C4C61C71}"/>
          </ac:spMkLst>
        </pc:spChg>
        <pc:picChg chg="add mod ord">
          <ac:chgData name="Smith, Ben" userId="S::bs621@ic.ac.uk::f7f6f492-54a0-43de-a34d-44c28bbf29e9" providerId="AD" clId="Web-{5434FFAF-0298-A53E-3C3E-DCFDAD1DDADE}" dt="2023-10-03T23:04:03.684" v="36"/>
          <ac:picMkLst>
            <pc:docMk/>
            <pc:sldMk cId="1848948662" sldId="276"/>
            <ac:picMk id="4" creationId="{A264049F-9A6B-50E4-1D36-9C4FAD03F272}"/>
          </ac:picMkLst>
        </pc:picChg>
      </pc:sldChg>
      <pc:sldChg chg="addSp delSp modSp new">
        <pc:chgData name="Smith, Ben" userId="S::bs621@ic.ac.uk::f7f6f492-54a0-43de-a34d-44c28bbf29e9" providerId="AD" clId="Web-{5434FFAF-0298-A53E-3C3E-DCFDAD1DDADE}" dt="2023-10-03T23:44:37.437" v="350" actId="20577"/>
        <pc:sldMkLst>
          <pc:docMk/>
          <pc:sldMk cId="1766513939" sldId="277"/>
        </pc:sldMkLst>
        <pc:spChg chg="mod">
          <ac:chgData name="Smith, Ben" userId="S::bs621@ic.ac.uk::f7f6f492-54a0-43de-a34d-44c28bbf29e9" providerId="AD" clId="Web-{5434FFAF-0298-A53E-3C3E-DCFDAD1DDADE}" dt="2023-10-03T23:34:59.230" v="262" actId="20577"/>
          <ac:spMkLst>
            <pc:docMk/>
            <pc:sldMk cId="1766513939" sldId="277"/>
            <ac:spMk id="2" creationId="{5F32DCF8-4B97-09F5-6CEA-0F080798209E}"/>
          </ac:spMkLst>
        </pc:spChg>
        <pc:spChg chg="mod">
          <ac:chgData name="Smith, Ben" userId="S::bs621@ic.ac.uk::f7f6f492-54a0-43de-a34d-44c28bbf29e9" providerId="AD" clId="Web-{5434FFAF-0298-A53E-3C3E-DCFDAD1DDADE}" dt="2023-10-03T23:44:37.437" v="350" actId="20577"/>
          <ac:spMkLst>
            <pc:docMk/>
            <pc:sldMk cId="1766513939" sldId="277"/>
            <ac:spMk id="3" creationId="{F01894CA-72D9-44E5-A9ED-034492785E94}"/>
          </ac:spMkLst>
        </pc:spChg>
        <pc:picChg chg="add del mod">
          <ac:chgData name="Smith, Ben" userId="S::bs621@ic.ac.uk::f7f6f492-54a0-43de-a34d-44c28bbf29e9" providerId="AD" clId="Web-{5434FFAF-0298-A53E-3C3E-DCFDAD1DDADE}" dt="2023-10-03T23:35:50.936" v="275"/>
          <ac:picMkLst>
            <pc:docMk/>
            <pc:sldMk cId="1766513939" sldId="277"/>
            <ac:picMk id="4" creationId="{17556259-1B92-ED55-D57E-78B508A6B6C9}"/>
          </ac:picMkLst>
        </pc:picChg>
        <pc:picChg chg="add del mod">
          <ac:chgData name="Smith, Ben" userId="S::bs621@ic.ac.uk::f7f6f492-54a0-43de-a34d-44c28bbf29e9" providerId="AD" clId="Web-{5434FFAF-0298-A53E-3C3E-DCFDAD1DDADE}" dt="2023-10-03T23:37:42.830" v="279"/>
          <ac:picMkLst>
            <pc:docMk/>
            <pc:sldMk cId="1766513939" sldId="277"/>
            <ac:picMk id="5" creationId="{7D693EBC-883B-795B-80AB-FA538CB35E08}"/>
          </ac:picMkLst>
        </pc:picChg>
        <pc:picChg chg="add mod">
          <ac:chgData name="Smith, Ben" userId="S::bs621@ic.ac.uk::f7f6f492-54a0-43de-a34d-44c28bbf29e9" providerId="AD" clId="Web-{5434FFAF-0298-A53E-3C3E-DCFDAD1DDADE}" dt="2023-10-03T23:41:55.354" v="283" actId="1076"/>
          <ac:picMkLst>
            <pc:docMk/>
            <pc:sldMk cId="1766513939" sldId="277"/>
            <ac:picMk id="6" creationId="{C50173D1-4348-90B8-11B6-BE66B8419C8A}"/>
          </ac:picMkLst>
        </pc:picChg>
      </pc:sldChg>
      <pc:sldChg chg="addSp delSp modSp new">
        <pc:chgData name="Smith, Ben" userId="S::bs621@ic.ac.uk::f7f6f492-54a0-43de-a34d-44c28bbf29e9" providerId="AD" clId="Web-{5434FFAF-0298-A53E-3C3E-DCFDAD1DDADE}" dt="2023-10-03T23:42:31.027" v="298" actId="1076"/>
        <pc:sldMkLst>
          <pc:docMk/>
          <pc:sldMk cId="599548288" sldId="278"/>
        </pc:sldMkLst>
        <pc:spChg chg="del">
          <ac:chgData name="Smith, Ben" userId="S::bs621@ic.ac.uk::f7f6f492-54a0-43de-a34d-44c28bbf29e9" providerId="AD" clId="Web-{5434FFAF-0298-A53E-3C3E-DCFDAD1DDADE}" dt="2023-10-03T23:42:12.777" v="287"/>
          <ac:spMkLst>
            <pc:docMk/>
            <pc:sldMk cId="599548288" sldId="278"/>
            <ac:spMk id="2" creationId="{65BEA3B8-C466-A566-D701-F80828C20836}"/>
          </ac:spMkLst>
        </pc:spChg>
        <pc:spChg chg="del">
          <ac:chgData name="Smith, Ben" userId="S::bs621@ic.ac.uk::f7f6f492-54a0-43de-a34d-44c28bbf29e9" providerId="AD" clId="Web-{5434FFAF-0298-A53E-3C3E-DCFDAD1DDADE}" dt="2023-10-03T23:42:11.870" v="286"/>
          <ac:spMkLst>
            <pc:docMk/>
            <pc:sldMk cId="599548288" sldId="278"/>
            <ac:spMk id="3" creationId="{DBF8E9B1-6F48-8EB1-1DD4-C8F56FB24991}"/>
          </ac:spMkLst>
        </pc:spChg>
        <pc:picChg chg="add mod">
          <ac:chgData name="Smith, Ben" userId="S::bs621@ic.ac.uk::f7f6f492-54a0-43de-a34d-44c28bbf29e9" providerId="AD" clId="Web-{5434FFAF-0298-A53E-3C3E-DCFDAD1DDADE}" dt="2023-10-03T23:42:31.027" v="298" actId="1076"/>
          <ac:picMkLst>
            <pc:docMk/>
            <pc:sldMk cId="599548288" sldId="278"/>
            <ac:picMk id="4" creationId="{059D5347-7BB6-F6F1-ADAD-508A3075EC19}"/>
          </ac:picMkLst>
        </pc:picChg>
        <pc:picChg chg="add mod">
          <ac:chgData name="Smith, Ben" userId="S::bs621@ic.ac.uk::f7f6f492-54a0-43de-a34d-44c28bbf29e9" providerId="AD" clId="Web-{5434FFAF-0298-A53E-3C3E-DCFDAD1DDADE}" dt="2023-10-03T23:42:31.012" v="297" actId="1076"/>
          <ac:picMkLst>
            <pc:docMk/>
            <pc:sldMk cId="599548288" sldId="278"/>
            <ac:picMk id="5" creationId="{608C82B4-587B-F98E-F970-91FD903FAE40}"/>
          </ac:picMkLst>
        </pc:picChg>
      </pc:sldChg>
      <pc:sldChg chg="addSp modSp new mod setBg">
        <pc:chgData name="Smith, Ben" userId="S::bs621@ic.ac.uk::f7f6f492-54a0-43de-a34d-44c28bbf29e9" providerId="AD" clId="Web-{5434FFAF-0298-A53E-3C3E-DCFDAD1DDADE}" dt="2023-10-03T23:49:24.277" v="458"/>
        <pc:sldMkLst>
          <pc:docMk/>
          <pc:sldMk cId="1088497375" sldId="279"/>
        </pc:sldMkLst>
        <pc:spChg chg="mod">
          <ac:chgData name="Smith, Ben" userId="S::bs621@ic.ac.uk::f7f6f492-54a0-43de-a34d-44c28bbf29e9" providerId="AD" clId="Web-{5434FFAF-0298-A53E-3C3E-DCFDAD1DDADE}" dt="2023-10-03T23:49:24.277" v="458"/>
          <ac:spMkLst>
            <pc:docMk/>
            <pc:sldMk cId="1088497375" sldId="279"/>
            <ac:spMk id="2" creationId="{CB94AF06-ED20-66B7-3D94-B405D69A1C46}"/>
          </ac:spMkLst>
        </pc:spChg>
        <pc:spChg chg="mod">
          <ac:chgData name="Smith, Ben" userId="S::bs621@ic.ac.uk::f7f6f492-54a0-43de-a34d-44c28bbf29e9" providerId="AD" clId="Web-{5434FFAF-0298-A53E-3C3E-DCFDAD1DDADE}" dt="2023-10-03T23:49:24.277" v="458"/>
          <ac:spMkLst>
            <pc:docMk/>
            <pc:sldMk cId="1088497375" sldId="279"/>
            <ac:spMk id="3" creationId="{C2E552B9-218D-955A-90F8-5D93C1CAA040}"/>
          </ac:spMkLst>
        </pc:spChg>
        <pc:spChg chg="add">
          <ac:chgData name="Smith, Ben" userId="S::bs621@ic.ac.uk::f7f6f492-54a0-43de-a34d-44c28bbf29e9" providerId="AD" clId="Web-{5434FFAF-0298-A53E-3C3E-DCFDAD1DDADE}" dt="2023-10-03T23:49:24.277" v="458"/>
          <ac:spMkLst>
            <pc:docMk/>
            <pc:sldMk cId="1088497375" sldId="279"/>
            <ac:spMk id="9" creationId="{C0763A76-9F1C-4FC5-82B7-DD475DA461B2}"/>
          </ac:spMkLst>
        </pc:spChg>
        <pc:spChg chg="add">
          <ac:chgData name="Smith, Ben" userId="S::bs621@ic.ac.uk::f7f6f492-54a0-43de-a34d-44c28bbf29e9" providerId="AD" clId="Web-{5434FFAF-0298-A53E-3C3E-DCFDAD1DDADE}" dt="2023-10-03T23:49:24.277" v="458"/>
          <ac:spMkLst>
            <pc:docMk/>
            <pc:sldMk cId="1088497375" sldId="279"/>
            <ac:spMk id="11" creationId="{E81BF4F6-F2CF-4984-9D14-D6966D92F99F}"/>
          </ac:spMkLst>
        </pc:spChg>
        <pc:picChg chg="add">
          <ac:chgData name="Smith, Ben" userId="S::bs621@ic.ac.uk::f7f6f492-54a0-43de-a34d-44c28bbf29e9" providerId="AD" clId="Web-{5434FFAF-0298-A53E-3C3E-DCFDAD1DDADE}" dt="2023-10-03T23:49:24.277" v="458"/>
          <ac:picMkLst>
            <pc:docMk/>
            <pc:sldMk cId="1088497375" sldId="279"/>
            <ac:picMk id="5" creationId="{53DCF8A8-A12B-3681-CB47-C022D988F690}"/>
          </ac:picMkLst>
        </pc:picChg>
      </pc:sldChg>
      <pc:sldChg chg="addSp delSp modSp new">
        <pc:chgData name="Smith, Ben" userId="S::bs621@ic.ac.uk::f7f6f492-54a0-43de-a34d-44c28bbf29e9" providerId="AD" clId="Web-{5434FFAF-0298-A53E-3C3E-DCFDAD1DDADE}" dt="2023-10-03T23:52:31.755" v="471" actId="20577"/>
        <pc:sldMkLst>
          <pc:docMk/>
          <pc:sldMk cId="2510190048" sldId="280"/>
        </pc:sldMkLst>
        <pc:spChg chg="mod">
          <ac:chgData name="Smith, Ben" userId="S::bs621@ic.ac.uk::f7f6f492-54a0-43de-a34d-44c28bbf29e9" providerId="AD" clId="Web-{5434FFAF-0298-A53E-3C3E-DCFDAD1DDADE}" dt="2023-10-03T23:52:31.755" v="471" actId="20577"/>
          <ac:spMkLst>
            <pc:docMk/>
            <pc:sldMk cId="2510190048" sldId="280"/>
            <ac:spMk id="2" creationId="{F5B91BF0-CA79-3208-E3D1-68DBE4CB3E90}"/>
          </ac:spMkLst>
        </pc:spChg>
        <pc:spChg chg="del">
          <ac:chgData name="Smith, Ben" userId="S::bs621@ic.ac.uk::f7f6f492-54a0-43de-a34d-44c28bbf29e9" providerId="AD" clId="Web-{5434FFAF-0298-A53E-3C3E-DCFDAD1DDADE}" dt="2023-10-03T23:50:49.280" v="460"/>
          <ac:spMkLst>
            <pc:docMk/>
            <pc:sldMk cId="2510190048" sldId="280"/>
            <ac:spMk id="3" creationId="{71576824-5B51-86A0-2CC5-43C42BD61945}"/>
          </ac:spMkLst>
        </pc:spChg>
        <pc:picChg chg="add mod ord">
          <ac:chgData name="Smith, Ben" userId="S::bs621@ic.ac.uk::f7f6f492-54a0-43de-a34d-44c28bbf29e9" providerId="AD" clId="Web-{5434FFAF-0298-A53E-3C3E-DCFDAD1DDADE}" dt="2023-10-03T23:50:49.280" v="460"/>
          <ac:picMkLst>
            <pc:docMk/>
            <pc:sldMk cId="2510190048" sldId="280"/>
            <ac:picMk id="4" creationId="{49019C06-EE6E-E1ED-C33E-D2E192CE04C0}"/>
          </ac:picMkLst>
        </pc:picChg>
      </pc:sldChg>
      <pc:sldChg chg="addSp delSp modSp new">
        <pc:chgData name="Smith, Ben" userId="S::bs621@ic.ac.uk::f7f6f492-54a0-43de-a34d-44c28bbf29e9" providerId="AD" clId="Web-{5434FFAF-0298-A53E-3C3E-DCFDAD1DDADE}" dt="2023-10-04T00:14:52.926" v="785" actId="20577"/>
        <pc:sldMkLst>
          <pc:docMk/>
          <pc:sldMk cId="2768562492" sldId="281"/>
        </pc:sldMkLst>
        <pc:spChg chg="mod">
          <ac:chgData name="Smith, Ben" userId="S::bs621@ic.ac.uk::f7f6f492-54a0-43de-a34d-44c28bbf29e9" providerId="AD" clId="Web-{5434FFAF-0298-A53E-3C3E-DCFDAD1DDADE}" dt="2023-10-04T00:09:49.198" v="708" actId="20577"/>
          <ac:spMkLst>
            <pc:docMk/>
            <pc:sldMk cId="2768562492" sldId="281"/>
            <ac:spMk id="2" creationId="{ABEC40DE-4C23-302E-6F97-37DD563A7287}"/>
          </ac:spMkLst>
        </pc:spChg>
        <pc:spChg chg="add del mod">
          <ac:chgData name="Smith, Ben" userId="S::bs621@ic.ac.uk::f7f6f492-54a0-43de-a34d-44c28bbf29e9" providerId="AD" clId="Web-{5434FFAF-0298-A53E-3C3E-DCFDAD1DDADE}" dt="2023-10-04T00:14:52.926" v="785" actId="20577"/>
          <ac:spMkLst>
            <pc:docMk/>
            <pc:sldMk cId="2768562492" sldId="281"/>
            <ac:spMk id="3" creationId="{31951EAD-A47B-E4D0-12DD-D4067F580E49}"/>
          </ac:spMkLst>
        </pc:spChg>
        <pc:picChg chg="add del mod ord">
          <ac:chgData name="Smith, Ben" userId="S::bs621@ic.ac.uk::f7f6f492-54a0-43de-a34d-44c28bbf29e9" providerId="AD" clId="Web-{5434FFAF-0298-A53E-3C3E-DCFDAD1DDADE}" dt="2023-10-04T00:10:03.276" v="720"/>
          <ac:picMkLst>
            <pc:docMk/>
            <pc:sldMk cId="2768562492" sldId="281"/>
            <ac:picMk id="4" creationId="{D169FB1F-2F0A-7A52-6EDD-D4BDC06804FF}"/>
          </ac:picMkLst>
        </pc:picChg>
        <pc:picChg chg="add mod">
          <ac:chgData name="Smith, Ben" userId="S::bs621@ic.ac.uk::f7f6f492-54a0-43de-a34d-44c28bbf29e9" providerId="AD" clId="Web-{5434FFAF-0298-A53E-3C3E-DCFDAD1DDADE}" dt="2023-10-04T00:10:10.183" v="725" actId="1076"/>
          <ac:picMkLst>
            <pc:docMk/>
            <pc:sldMk cId="2768562492" sldId="281"/>
            <ac:picMk id="5" creationId="{24CA788C-0BBD-86C8-420F-46BB4651AA81}"/>
          </ac:picMkLst>
        </pc:picChg>
      </pc:sldChg>
      <pc:sldChg chg="addSp delSp modSp new ord">
        <pc:chgData name="Smith, Ben" userId="S::bs621@ic.ac.uk::f7f6f492-54a0-43de-a34d-44c28bbf29e9" providerId="AD" clId="Web-{5434FFAF-0298-A53E-3C3E-DCFDAD1DDADE}" dt="2023-10-04T00:08:16.351" v="700" actId="1076"/>
        <pc:sldMkLst>
          <pc:docMk/>
          <pc:sldMk cId="1563948647" sldId="282"/>
        </pc:sldMkLst>
        <pc:spChg chg="mod">
          <ac:chgData name="Smith, Ben" userId="S::bs621@ic.ac.uk::f7f6f492-54a0-43de-a34d-44c28bbf29e9" providerId="AD" clId="Web-{5434FFAF-0298-A53E-3C3E-DCFDAD1DDADE}" dt="2023-10-03T23:52:29.740" v="470" actId="20577"/>
          <ac:spMkLst>
            <pc:docMk/>
            <pc:sldMk cId="1563948647" sldId="282"/>
            <ac:spMk id="2" creationId="{5D2AC956-84B6-2BD6-DFAA-A53D75D3A722}"/>
          </ac:spMkLst>
        </pc:spChg>
        <pc:spChg chg="add del mod">
          <ac:chgData name="Smith, Ben" userId="S::bs621@ic.ac.uk::f7f6f492-54a0-43de-a34d-44c28bbf29e9" providerId="AD" clId="Web-{5434FFAF-0298-A53E-3C3E-DCFDAD1DDADE}" dt="2023-10-03T23:55:56.605" v="511" actId="20577"/>
          <ac:spMkLst>
            <pc:docMk/>
            <pc:sldMk cId="1563948647" sldId="282"/>
            <ac:spMk id="3" creationId="{9B321E6E-16AD-FFA4-D80E-C148AFC63F0C}"/>
          </ac:spMkLst>
        </pc:spChg>
        <pc:picChg chg="add del mod ord">
          <ac:chgData name="Smith, Ben" userId="S::bs621@ic.ac.uk::f7f6f492-54a0-43de-a34d-44c28bbf29e9" providerId="AD" clId="Web-{5434FFAF-0298-A53E-3C3E-DCFDAD1DDADE}" dt="2023-10-03T23:53:11.335" v="480"/>
          <ac:picMkLst>
            <pc:docMk/>
            <pc:sldMk cId="1563948647" sldId="282"/>
            <ac:picMk id="4" creationId="{CB9ED280-D657-FEA4-09E8-E6B9D9711B55}"/>
          </ac:picMkLst>
        </pc:picChg>
        <pc:picChg chg="add del mod">
          <ac:chgData name="Smith, Ben" userId="S::bs621@ic.ac.uk::f7f6f492-54a0-43de-a34d-44c28bbf29e9" providerId="AD" clId="Web-{5434FFAF-0298-A53E-3C3E-DCFDAD1DDADE}" dt="2023-10-04T00:07:28.272" v="689"/>
          <ac:picMkLst>
            <pc:docMk/>
            <pc:sldMk cId="1563948647" sldId="282"/>
            <ac:picMk id="5" creationId="{E3C1A107-1C9D-3861-8535-16F68F922AE4}"/>
          </ac:picMkLst>
        </pc:picChg>
        <pc:picChg chg="add mod modCrop">
          <ac:chgData name="Smith, Ben" userId="S::bs621@ic.ac.uk::f7f6f492-54a0-43de-a34d-44c28bbf29e9" providerId="AD" clId="Web-{5434FFAF-0298-A53E-3C3E-DCFDAD1DDADE}" dt="2023-10-04T00:08:16.351" v="700" actId="1076"/>
          <ac:picMkLst>
            <pc:docMk/>
            <pc:sldMk cId="1563948647" sldId="282"/>
            <ac:picMk id="6" creationId="{0577E2A2-40B8-D368-0898-EA161768F19C}"/>
          </ac:picMkLst>
        </pc:picChg>
      </pc:sldChg>
      <pc:sldChg chg="addSp modSp new">
        <pc:chgData name="Smith, Ben" userId="S::bs621@ic.ac.uk::f7f6f492-54a0-43de-a34d-44c28bbf29e9" providerId="AD" clId="Web-{5434FFAF-0298-A53E-3C3E-DCFDAD1DDADE}" dt="2023-10-04T00:07:09.786" v="685" actId="20577"/>
        <pc:sldMkLst>
          <pc:docMk/>
          <pc:sldMk cId="274465028" sldId="283"/>
        </pc:sldMkLst>
        <pc:spChg chg="mod">
          <ac:chgData name="Smith, Ben" userId="S::bs621@ic.ac.uk::f7f6f492-54a0-43de-a34d-44c28bbf29e9" providerId="AD" clId="Web-{5434FFAF-0298-A53E-3C3E-DCFDAD1DDADE}" dt="2023-10-03T23:58:01.364" v="516" actId="20577"/>
          <ac:spMkLst>
            <pc:docMk/>
            <pc:sldMk cId="274465028" sldId="283"/>
            <ac:spMk id="2" creationId="{FF2144E3-E14D-3915-13CF-284D3A2C24CC}"/>
          </ac:spMkLst>
        </pc:spChg>
        <pc:spChg chg="mod">
          <ac:chgData name="Smith, Ben" userId="S::bs621@ic.ac.uk::f7f6f492-54a0-43de-a34d-44c28bbf29e9" providerId="AD" clId="Web-{5434FFAF-0298-A53E-3C3E-DCFDAD1DDADE}" dt="2023-10-04T00:04:46.657" v="640" actId="20577"/>
          <ac:spMkLst>
            <pc:docMk/>
            <pc:sldMk cId="274465028" sldId="283"/>
            <ac:spMk id="3" creationId="{BC32CF4E-7AF0-89E8-EC10-16BCB0ED79CE}"/>
          </ac:spMkLst>
        </pc:spChg>
        <pc:spChg chg="add mod">
          <ac:chgData name="Smith, Ben" userId="S::bs621@ic.ac.uk::f7f6f492-54a0-43de-a34d-44c28bbf29e9" providerId="AD" clId="Web-{5434FFAF-0298-A53E-3C3E-DCFDAD1DDADE}" dt="2023-10-04T00:07:09.786" v="685" actId="20577"/>
          <ac:spMkLst>
            <pc:docMk/>
            <pc:sldMk cId="274465028" sldId="283"/>
            <ac:spMk id="6" creationId="{B8F2267C-579E-A693-3DA2-C8920A7738D5}"/>
          </ac:spMkLst>
        </pc:spChg>
        <pc:picChg chg="add mod">
          <ac:chgData name="Smith, Ben" userId="S::bs621@ic.ac.uk::f7f6f492-54a0-43de-a34d-44c28bbf29e9" providerId="AD" clId="Web-{5434FFAF-0298-A53E-3C3E-DCFDAD1DDADE}" dt="2023-10-04T00:04:58.861" v="647" actId="1076"/>
          <ac:picMkLst>
            <pc:docMk/>
            <pc:sldMk cId="274465028" sldId="283"/>
            <ac:picMk id="4" creationId="{4A8362A1-24B4-7B9C-97F2-7BCA65CF373F}"/>
          </ac:picMkLst>
        </pc:picChg>
      </pc:sldChg>
      <pc:sldChg chg="addSp modSp new del">
        <pc:chgData name="Smith, Ben" userId="S::bs621@ic.ac.uk::f7f6f492-54a0-43de-a34d-44c28bbf29e9" providerId="AD" clId="Web-{5434FFAF-0298-A53E-3C3E-DCFDAD1DDADE}" dt="2023-10-04T00:16:52.508" v="795"/>
        <pc:sldMkLst>
          <pc:docMk/>
          <pc:sldMk cId="3800556601" sldId="284"/>
        </pc:sldMkLst>
        <pc:spChg chg="mod">
          <ac:chgData name="Smith, Ben" userId="S::bs621@ic.ac.uk::f7f6f492-54a0-43de-a34d-44c28bbf29e9" providerId="AD" clId="Web-{5434FFAF-0298-A53E-3C3E-DCFDAD1DDADE}" dt="2023-10-04T00:16:45.914" v="793" actId="20577"/>
          <ac:spMkLst>
            <pc:docMk/>
            <pc:sldMk cId="3800556601" sldId="284"/>
            <ac:spMk id="2" creationId="{4F6DB90C-C750-23CD-0D79-BC8BBC12032A}"/>
          </ac:spMkLst>
        </pc:spChg>
        <pc:picChg chg="add">
          <ac:chgData name="Smith, Ben" userId="S::bs621@ic.ac.uk::f7f6f492-54a0-43de-a34d-44c28bbf29e9" providerId="AD" clId="Web-{5434FFAF-0298-A53E-3C3E-DCFDAD1DDADE}" dt="2023-10-04T00:16:47.430" v="794"/>
          <ac:picMkLst>
            <pc:docMk/>
            <pc:sldMk cId="3800556601" sldId="284"/>
            <ac:picMk id="5" creationId="{922F63BD-9E67-0BF0-8D1D-E09E9CB1673B}"/>
          </ac:picMkLst>
        </pc:picChg>
      </pc:sldChg>
      <pc:sldChg chg="modSp add ord replId">
        <pc:chgData name="Smith, Ben" userId="S::bs621@ic.ac.uk::f7f6f492-54a0-43de-a34d-44c28bbf29e9" providerId="AD" clId="Web-{5434FFAF-0298-A53E-3C3E-DCFDAD1DDADE}" dt="2023-10-04T00:18:22.229" v="850" actId="20577"/>
        <pc:sldMkLst>
          <pc:docMk/>
          <pc:sldMk cId="3894727224" sldId="284"/>
        </pc:sldMkLst>
        <pc:spChg chg="mod">
          <ac:chgData name="Smith, Ben" userId="S::bs621@ic.ac.uk::f7f6f492-54a0-43de-a34d-44c28bbf29e9" providerId="AD" clId="Web-{5434FFAF-0298-A53E-3C3E-DCFDAD1DDADE}" dt="2023-10-04T00:17:06.946" v="798" actId="20577"/>
          <ac:spMkLst>
            <pc:docMk/>
            <pc:sldMk cId="3894727224" sldId="284"/>
            <ac:spMk id="2" creationId="{5F32DCF8-4B97-09F5-6CEA-0F080798209E}"/>
          </ac:spMkLst>
        </pc:spChg>
        <pc:spChg chg="mod">
          <ac:chgData name="Smith, Ben" userId="S::bs621@ic.ac.uk::f7f6f492-54a0-43de-a34d-44c28bbf29e9" providerId="AD" clId="Web-{5434FFAF-0298-A53E-3C3E-DCFDAD1DDADE}" dt="2023-10-04T00:18:22.229" v="850" actId="20577"/>
          <ac:spMkLst>
            <pc:docMk/>
            <pc:sldMk cId="3894727224" sldId="284"/>
            <ac:spMk id="3" creationId="{F01894CA-72D9-44E5-A9ED-034492785E94}"/>
          </ac:spMkLst>
        </pc:spChg>
      </pc:sldChg>
      <pc:sldChg chg="modSp add replId">
        <pc:chgData name="Smith, Ben" userId="S::bs621@ic.ac.uk::f7f6f492-54a0-43de-a34d-44c28bbf29e9" providerId="AD" clId="Web-{5434FFAF-0298-A53E-3C3E-DCFDAD1DDADE}" dt="2023-10-04T00:20:29.092" v="873" actId="20577"/>
        <pc:sldMkLst>
          <pc:docMk/>
          <pc:sldMk cId="3546564789" sldId="285"/>
        </pc:sldMkLst>
        <pc:spChg chg="mod">
          <ac:chgData name="Smith, Ben" userId="S::bs621@ic.ac.uk::f7f6f492-54a0-43de-a34d-44c28bbf29e9" providerId="AD" clId="Web-{5434FFAF-0298-A53E-3C3E-DCFDAD1DDADE}" dt="2023-10-04T00:18:28.245" v="852" actId="20577"/>
          <ac:spMkLst>
            <pc:docMk/>
            <pc:sldMk cId="3546564789" sldId="285"/>
            <ac:spMk id="2" creationId="{5F32DCF8-4B97-09F5-6CEA-0F080798209E}"/>
          </ac:spMkLst>
        </pc:spChg>
        <pc:spChg chg="mod">
          <ac:chgData name="Smith, Ben" userId="S::bs621@ic.ac.uk::f7f6f492-54a0-43de-a34d-44c28bbf29e9" providerId="AD" clId="Web-{5434FFAF-0298-A53E-3C3E-DCFDAD1DDADE}" dt="2023-10-04T00:20:29.092" v="873" actId="20577"/>
          <ac:spMkLst>
            <pc:docMk/>
            <pc:sldMk cId="3546564789" sldId="285"/>
            <ac:spMk id="3" creationId="{F01894CA-72D9-44E5-A9ED-034492785E94}"/>
          </ac:spMkLst>
        </pc:spChg>
      </pc:sldChg>
      <pc:sldChg chg="addSp delSp modSp new">
        <pc:chgData name="Smith, Ben" userId="S::bs621@ic.ac.uk::f7f6f492-54a0-43de-a34d-44c28bbf29e9" providerId="AD" clId="Web-{5434FFAF-0298-A53E-3C3E-DCFDAD1DDADE}" dt="2023-10-04T00:43:08.102" v="1005" actId="1076"/>
        <pc:sldMkLst>
          <pc:docMk/>
          <pc:sldMk cId="119117792" sldId="286"/>
        </pc:sldMkLst>
        <pc:spChg chg="del">
          <ac:chgData name="Smith, Ben" userId="S::bs621@ic.ac.uk::f7f6f492-54a0-43de-a34d-44c28bbf29e9" providerId="AD" clId="Web-{5434FFAF-0298-A53E-3C3E-DCFDAD1DDADE}" dt="2023-10-04T00:28:09.325" v="876"/>
          <ac:spMkLst>
            <pc:docMk/>
            <pc:sldMk cId="119117792" sldId="286"/>
            <ac:spMk id="2" creationId="{70087E77-34E4-D55D-B8AC-B14B21921C04}"/>
          </ac:spMkLst>
        </pc:spChg>
        <pc:spChg chg="del">
          <ac:chgData name="Smith, Ben" userId="S::bs621@ic.ac.uk::f7f6f492-54a0-43de-a34d-44c28bbf29e9" providerId="AD" clId="Web-{5434FFAF-0298-A53E-3C3E-DCFDAD1DDADE}" dt="2023-10-04T00:28:05.747" v="875"/>
          <ac:spMkLst>
            <pc:docMk/>
            <pc:sldMk cId="119117792" sldId="286"/>
            <ac:spMk id="3" creationId="{E953A0A0-9785-7A55-628E-FA5FBC800097}"/>
          </ac:spMkLst>
        </pc:spChg>
        <pc:spChg chg="add del mod">
          <ac:chgData name="Smith, Ben" userId="S::bs621@ic.ac.uk::f7f6f492-54a0-43de-a34d-44c28bbf29e9" providerId="AD" clId="Web-{5434FFAF-0298-A53E-3C3E-DCFDAD1DDADE}" dt="2023-10-04T00:42:53.055" v="1002"/>
          <ac:spMkLst>
            <pc:docMk/>
            <pc:sldMk cId="119117792" sldId="286"/>
            <ac:spMk id="7" creationId="{9BD4CD93-0FE6-A95B-2001-5CC5B0C732EC}"/>
          </ac:spMkLst>
        </pc:spChg>
        <pc:picChg chg="add del mod ord">
          <ac:chgData name="Smith, Ben" userId="S::bs621@ic.ac.uk::f7f6f492-54a0-43de-a34d-44c28bbf29e9" providerId="AD" clId="Web-{5434FFAF-0298-A53E-3C3E-DCFDAD1DDADE}" dt="2023-10-04T00:42:51.039" v="1001"/>
          <ac:picMkLst>
            <pc:docMk/>
            <pc:sldMk cId="119117792" sldId="286"/>
            <ac:picMk id="4" creationId="{AF13BAF0-AEF2-1DAF-ADB8-E91307850A92}"/>
          </ac:picMkLst>
        </pc:picChg>
        <pc:picChg chg="add mod">
          <ac:chgData name="Smith, Ben" userId="S::bs621@ic.ac.uk::f7f6f492-54a0-43de-a34d-44c28bbf29e9" providerId="AD" clId="Web-{5434FFAF-0298-A53E-3C3E-DCFDAD1DDADE}" dt="2023-10-04T00:43:08.102" v="1005" actId="1076"/>
          <ac:picMkLst>
            <pc:docMk/>
            <pc:sldMk cId="119117792" sldId="286"/>
            <ac:picMk id="5" creationId="{D8037BB2-2514-1E24-BF2B-579CFD6B0A95}"/>
          </ac:picMkLst>
        </pc:picChg>
      </pc:sldChg>
      <pc:sldChg chg="addSp modSp new">
        <pc:chgData name="Smith, Ben" userId="S::bs621@ic.ac.uk::f7f6f492-54a0-43de-a34d-44c28bbf29e9" providerId="AD" clId="Web-{5434FFAF-0298-A53E-3C3E-DCFDAD1DDADE}" dt="2023-10-04T00:47:39.349" v="1046" actId="1076"/>
        <pc:sldMkLst>
          <pc:docMk/>
          <pc:sldMk cId="1955920852" sldId="287"/>
        </pc:sldMkLst>
        <pc:spChg chg="mod">
          <ac:chgData name="Smith, Ben" userId="S::bs621@ic.ac.uk::f7f6f492-54a0-43de-a34d-44c28bbf29e9" providerId="AD" clId="Web-{5434FFAF-0298-A53E-3C3E-DCFDAD1DDADE}" dt="2023-10-04T00:43:54.697" v="1010" actId="20577"/>
          <ac:spMkLst>
            <pc:docMk/>
            <pc:sldMk cId="1955920852" sldId="287"/>
            <ac:spMk id="2" creationId="{C36B8A1B-CCF5-6DBC-33FF-2E8EB600D685}"/>
          </ac:spMkLst>
        </pc:spChg>
        <pc:spChg chg="mod">
          <ac:chgData name="Smith, Ben" userId="S::bs621@ic.ac.uk::f7f6f492-54a0-43de-a34d-44c28bbf29e9" providerId="AD" clId="Web-{5434FFAF-0298-A53E-3C3E-DCFDAD1DDADE}" dt="2023-10-04T00:47:01.551" v="1042" actId="20577"/>
          <ac:spMkLst>
            <pc:docMk/>
            <pc:sldMk cId="1955920852" sldId="287"/>
            <ac:spMk id="3" creationId="{A15B71AB-2CCB-C98B-3F3C-13BDEDCF02CF}"/>
          </ac:spMkLst>
        </pc:spChg>
        <pc:picChg chg="add mod ord">
          <ac:chgData name="Smith, Ben" userId="S::bs621@ic.ac.uk::f7f6f492-54a0-43de-a34d-44c28bbf29e9" providerId="AD" clId="Web-{5434FFAF-0298-A53E-3C3E-DCFDAD1DDADE}" dt="2023-10-04T00:31:35.175" v="953" actId="1076"/>
          <ac:picMkLst>
            <pc:docMk/>
            <pc:sldMk cId="1955920852" sldId="287"/>
            <ac:picMk id="4" creationId="{74B01EFF-E022-77AF-F81E-A80631B42417}"/>
          </ac:picMkLst>
        </pc:picChg>
        <pc:picChg chg="add mod">
          <ac:chgData name="Smith, Ben" userId="S::bs621@ic.ac.uk::f7f6f492-54a0-43de-a34d-44c28bbf29e9" providerId="AD" clId="Web-{5434FFAF-0298-A53E-3C3E-DCFDAD1DDADE}" dt="2023-10-04T00:47:39.349" v="1046" actId="1076"/>
          <ac:picMkLst>
            <pc:docMk/>
            <pc:sldMk cId="1955920852" sldId="287"/>
            <ac:picMk id="5" creationId="{0BDFB049-6188-8B4D-4410-5057EF52BF35}"/>
          </ac:picMkLst>
        </pc:picChg>
      </pc:sldChg>
      <pc:sldChg chg="addSp delSp modSp new">
        <pc:chgData name="Smith, Ben" userId="S::bs621@ic.ac.uk::f7f6f492-54a0-43de-a34d-44c28bbf29e9" providerId="AD" clId="Web-{5434FFAF-0298-A53E-3C3E-DCFDAD1DDADE}" dt="2023-10-04T00:50:08.432" v="1052"/>
        <pc:sldMkLst>
          <pc:docMk/>
          <pc:sldMk cId="4087480373" sldId="288"/>
        </pc:sldMkLst>
        <pc:spChg chg="del">
          <ac:chgData name="Smith, Ben" userId="S::bs621@ic.ac.uk::f7f6f492-54a0-43de-a34d-44c28bbf29e9" providerId="AD" clId="Web-{5434FFAF-0298-A53E-3C3E-DCFDAD1DDADE}" dt="2023-10-04T00:50:08.432" v="1052"/>
          <ac:spMkLst>
            <pc:docMk/>
            <pc:sldMk cId="4087480373" sldId="288"/>
            <ac:spMk id="2" creationId="{C5E955AC-4F11-D844-0AEB-B781A23CC0BA}"/>
          </ac:spMkLst>
        </pc:spChg>
        <pc:spChg chg="add del mod">
          <ac:chgData name="Smith, Ben" userId="S::bs621@ic.ac.uk::f7f6f492-54a0-43de-a34d-44c28bbf29e9" providerId="AD" clId="Web-{5434FFAF-0298-A53E-3C3E-DCFDAD1DDADE}" dt="2023-10-04T00:49:58.885" v="1048"/>
          <ac:spMkLst>
            <pc:docMk/>
            <pc:sldMk cId="4087480373" sldId="288"/>
            <ac:spMk id="3" creationId="{5AB174B4-8EF2-4B42-5428-E784FE5A7591}"/>
          </ac:spMkLst>
        </pc:spChg>
        <pc:graphicFrameChg chg="add del">
          <ac:chgData name="Smith, Ben" userId="S::bs621@ic.ac.uk::f7f6f492-54a0-43de-a34d-44c28bbf29e9" providerId="AD" clId="Web-{5434FFAF-0298-A53E-3C3E-DCFDAD1DDADE}" dt="2023-10-04T00:41:07.364" v="999"/>
          <ac:graphicFrameMkLst>
            <pc:docMk/>
            <pc:sldMk cId="4087480373" sldId="288"/>
            <ac:graphicFrameMk id="5" creationId="{F761C1D7-D250-3FAD-23D9-92A5A9F0C7BE}"/>
          </ac:graphicFrameMkLst>
        </pc:graphicFrameChg>
        <pc:picChg chg="add mod ord">
          <ac:chgData name="Smith, Ben" userId="S::bs621@ic.ac.uk::f7f6f492-54a0-43de-a34d-44c28bbf29e9" providerId="AD" clId="Web-{5434FFAF-0298-A53E-3C3E-DCFDAD1DDADE}" dt="2023-10-04T00:50:06.869" v="1051" actId="1076"/>
          <ac:picMkLst>
            <pc:docMk/>
            <pc:sldMk cId="4087480373" sldId="288"/>
            <ac:picMk id="14" creationId="{B7BC007C-7FF3-A22F-DF3E-4D831C854D88}"/>
          </ac:picMkLst>
        </pc:picChg>
      </pc:sldChg>
      <pc:sldChg chg="modSp new">
        <pc:chgData name="Smith, Ben" userId="S::bs621@ic.ac.uk::f7f6f492-54a0-43de-a34d-44c28bbf29e9" providerId="AD" clId="Web-{5434FFAF-0298-A53E-3C3E-DCFDAD1DDADE}" dt="2023-10-04T00:52:22.123" v="1056" actId="20577"/>
        <pc:sldMkLst>
          <pc:docMk/>
          <pc:sldMk cId="2294951052" sldId="289"/>
        </pc:sldMkLst>
        <pc:spChg chg="mod">
          <ac:chgData name="Smith, Ben" userId="S::bs621@ic.ac.uk::f7f6f492-54a0-43de-a34d-44c28bbf29e9" providerId="AD" clId="Web-{5434FFAF-0298-A53E-3C3E-DCFDAD1DDADE}" dt="2023-10-04T00:52:22.123" v="1056" actId="20577"/>
          <ac:spMkLst>
            <pc:docMk/>
            <pc:sldMk cId="2294951052" sldId="289"/>
            <ac:spMk id="2" creationId="{7A441781-4C8D-61E5-739F-532C14A55F1E}"/>
          </ac:spMkLst>
        </pc:spChg>
      </pc:sldChg>
      <pc:sldChg chg="modSp new del">
        <pc:chgData name="Smith, Ben" userId="S::bs621@ic.ac.uk::f7f6f492-54a0-43de-a34d-44c28bbf29e9" providerId="AD" clId="Web-{5434FFAF-0298-A53E-3C3E-DCFDAD1DDADE}" dt="2023-10-04T00:46:09.155" v="1038"/>
        <pc:sldMkLst>
          <pc:docMk/>
          <pc:sldMk cId="3623055463" sldId="289"/>
        </pc:sldMkLst>
        <pc:spChg chg="mod">
          <ac:chgData name="Smith, Ben" userId="S::bs621@ic.ac.uk::f7f6f492-54a0-43de-a34d-44c28bbf29e9" providerId="AD" clId="Web-{5434FFAF-0298-A53E-3C3E-DCFDAD1DDADE}" dt="2023-10-04T00:44:07.135" v="1017" actId="20577"/>
          <ac:spMkLst>
            <pc:docMk/>
            <pc:sldMk cId="3623055463" sldId="289"/>
            <ac:spMk id="2" creationId="{E75B65CA-F4ED-D1C1-A093-083A5507B42D}"/>
          </ac:spMkLst>
        </pc:spChg>
        <pc:spChg chg="mod">
          <ac:chgData name="Smith, Ben" userId="S::bs621@ic.ac.uk::f7f6f492-54a0-43de-a34d-44c28bbf29e9" providerId="AD" clId="Web-{5434FFAF-0298-A53E-3C3E-DCFDAD1DDADE}" dt="2023-10-04T00:45:59.654" v="1037" actId="20577"/>
          <ac:spMkLst>
            <pc:docMk/>
            <pc:sldMk cId="3623055463" sldId="289"/>
            <ac:spMk id="3" creationId="{E1A0450E-9106-39AA-48EC-82E95FA8652A}"/>
          </ac:spMkLst>
        </pc:spChg>
      </pc:sldChg>
      <pc:sldChg chg="addSp delSp modSp new mod setBg">
        <pc:chgData name="Smith, Ben" userId="S::bs621@ic.ac.uk::f7f6f492-54a0-43de-a34d-44c28bbf29e9" providerId="AD" clId="Web-{5434FFAF-0298-A53E-3C3E-DCFDAD1DDADE}" dt="2023-10-04T00:53:41.127" v="1061"/>
        <pc:sldMkLst>
          <pc:docMk/>
          <pc:sldMk cId="1312691712" sldId="290"/>
        </pc:sldMkLst>
        <pc:spChg chg="mod">
          <ac:chgData name="Smith, Ben" userId="S::bs621@ic.ac.uk::f7f6f492-54a0-43de-a34d-44c28bbf29e9" providerId="AD" clId="Web-{5434FFAF-0298-A53E-3C3E-DCFDAD1DDADE}" dt="2023-10-04T00:53:41.127" v="1061"/>
          <ac:spMkLst>
            <pc:docMk/>
            <pc:sldMk cId="1312691712" sldId="290"/>
            <ac:spMk id="2" creationId="{92580876-7FE5-4802-EEAE-FFC6BFF2E557}"/>
          </ac:spMkLst>
        </pc:spChg>
        <pc:spChg chg="del">
          <ac:chgData name="Smith, Ben" userId="S::bs621@ic.ac.uk::f7f6f492-54a0-43de-a34d-44c28bbf29e9" providerId="AD" clId="Web-{5434FFAF-0298-A53E-3C3E-DCFDAD1DDADE}" dt="2023-10-04T00:53:41.127" v="1061"/>
          <ac:spMkLst>
            <pc:docMk/>
            <pc:sldMk cId="1312691712" sldId="290"/>
            <ac:spMk id="3" creationId="{181C05F0-38C6-954B-30AC-D74ECA65D7AF}"/>
          </ac:spMkLst>
        </pc:spChg>
        <pc:spChg chg="add">
          <ac:chgData name="Smith, Ben" userId="S::bs621@ic.ac.uk::f7f6f492-54a0-43de-a34d-44c28bbf29e9" providerId="AD" clId="Web-{5434FFAF-0298-A53E-3C3E-DCFDAD1DDADE}" dt="2023-10-04T00:53:41.127" v="1061"/>
          <ac:spMkLst>
            <pc:docMk/>
            <pc:sldMk cId="1312691712" sldId="290"/>
            <ac:spMk id="9" creationId="{5A59F003-E00A-43F9-91DC-CC54E3B87466}"/>
          </ac:spMkLst>
        </pc:spChg>
        <pc:spChg chg="add">
          <ac:chgData name="Smith, Ben" userId="S::bs621@ic.ac.uk::f7f6f492-54a0-43de-a34d-44c28bbf29e9" providerId="AD" clId="Web-{5434FFAF-0298-A53E-3C3E-DCFDAD1DDADE}" dt="2023-10-04T00:53:41.127" v="1061"/>
          <ac:spMkLst>
            <pc:docMk/>
            <pc:sldMk cId="1312691712" sldId="290"/>
            <ac:spMk id="11" creationId="{D74A4382-E3AD-430A-9A1F-DFA3E0E77A7D}"/>
          </ac:spMkLst>
        </pc:spChg>
        <pc:spChg chg="add">
          <ac:chgData name="Smith, Ben" userId="S::bs621@ic.ac.uk::f7f6f492-54a0-43de-a34d-44c28bbf29e9" providerId="AD" clId="Web-{5434FFAF-0298-A53E-3C3E-DCFDAD1DDADE}" dt="2023-10-04T00:53:41.127" v="1061"/>
          <ac:spMkLst>
            <pc:docMk/>
            <pc:sldMk cId="1312691712" sldId="290"/>
            <ac:spMk id="13" creationId="{79F40191-0F44-4FD1-82CC-ACB507C14BE6}"/>
          </ac:spMkLst>
        </pc:spChg>
        <pc:picChg chg="add">
          <ac:chgData name="Smith, Ben" userId="S::bs621@ic.ac.uk::f7f6f492-54a0-43de-a34d-44c28bbf29e9" providerId="AD" clId="Web-{5434FFAF-0298-A53E-3C3E-DCFDAD1DDADE}" dt="2023-10-04T00:53:41.127" v="1061"/>
          <ac:picMkLst>
            <pc:docMk/>
            <pc:sldMk cId="1312691712" sldId="290"/>
            <ac:picMk id="5" creationId="{B305D6C6-5BF7-8721-DB5D-76E33C038373}"/>
          </ac:picMkLst>
        </pc:picChg>
      </pc:sldChg>
      <pc:sldChg chg="addSp modSp new">
        <pc:chgData name="Smith, Ben" userId="S::bs621@ic.ac.uk::f7f6f492-54a0-43de-a34d-44c28bbf29e9" providerId="AD" clId="Web-{5434FFAF-0298-A53E-3C3E-DCFDAD1DDADE}" dt="2023-10-04T00:55:50.975" v="1096" actId="1076"/>
        <pc:sldMkLst>
          <pc:docMk/>
          <pc:sldMk cId="2506471324" sldId="291"/>
        </pc:sldMkLst>
        <pc:spChg chg="mod">
          <ac:chgData name="Smith, Ben" userId="S::bs621@ic.ac.uk::f7f6f492-54a0-43de-a34d-44c28bbf29e9" providerId="AD" clId="Web-{5434FFAF-0298-A53E-3C3E-DCFDAD1DDADE}" dt="2023-10-04T00:53:58.550" v="1070" actId="20577"/>
          <ac:spMkLst>
            <pc:docMk/>
            <pc:sldMk cId="2506471324" sldId="291"/>
            <ac:spMk id="2" creationId="{39F8DB52-B74D-EB10-16B8-7DA287BB2B77}"/>
          </ac:spMkLst>
        </pc:spChg>
        <pc:spChg chg="mod">
          <ac:chgData name="Smith, Ben" userId="S::bs621@ic.ac.uk::f7f6f492-54a0-43de-a34d-44c28bbf29e9" providerId="AD" clId="Web-{5434FFAF-0298-A53E-3C3E-DCFDAD1DDADE}" dt="2023-10-04T00:55:33.381" v="1093" actId="20577"/>
          <ac:spMkLst>
            <pc:docMk/>
            <pc:sldMk cId="2506471324" sldId="291"/>
            <ac:spMk id="3" creationId="{52FD0E66-9427-C4D7-CCC4-93B498E36F0D}"/>
          </ac:spMkLst>
        </pc:spChg>
        <pc:picChg chg="add mod">
          <ac:chgData name="Smith, Ben" userId="S::bs621@ic.ac.uk::f7f6f492-54a0-43de-a34d-44c28bbf29e9" providerId="AD" clId="Web-{5434FFAF-0298-A53E-3C3E-DCFDAD1DDADE}" dt="2023-10-04T00:55:22.990" v="1085" actId="1076"/>
          <ac:picMkLst>
            <pc:docMk/>
            <pc:sldMk cId="2506471324" sldId="291"/>
            <ac:picMk id="4" creationId="{DD1B121B-C74E-1CA9-47DC-A0FA55AAB217}"/>
          </ac:picMkLst>
        </pc:picChg>
        <pc:picChg chg="add mod">
          <ac:chgData name="Smith, Ben" userId="S::bs621@ic.ac.uk::f7f6f492-54a0-43de-a34d-44c28bbf29e9" providerId="AD" clId="Web-{5434FFAF-0298-A53E-3C3E-DCFDAD1DDADE}" dt="2023-10-04T00:55:50.975" v="1096" actId="1076"/>
          <ac:picMkLst>
            <pc:docMk/>
            <pc:sldMk cId="2506471324" sldId="291"/>
            <ac:picMk id="5" creationId="{1D0B785F-A0EE-5251-1A0C-9DB7C1A7016B}"/>
          </ac:picMkLst>
        </pc:picChg>
      </pc:sldChg>
    </pc:docChg>
  </pc:docChgLst>
  <pc:docChgLst>
    <pc:chgData name="Smith, Ben" userId="S::bs621@ic.ac.uk::f7f6f492-54a0-43de-a34d-44c28bbf29e9" providerId="AD" clId="Web-{E2C114EF-DA10-7698-D017-D6A80E75A613}"/>
    <pc:docChg chg="modSld addMainMaster delMainMaster">
      <pc:chgData name="Smith, Ben" userId="S::bs621@ic.ac.uk::f7f6f492-54a0-43de-a34d-44c28bbf29e9" providerId="AD" clId="Web-{E2C114EF-DA10-7698-D017-D6A80E75A613}" dt="2023-10-04T13:34:35.875" v="556"/>
      <pc:docMkLst>
        <pc:docMk/>
      </pc:docMkLst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73120940" sldId="256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773120940" sldId="256"/>
            <ac:spMk id="3" creationId="{31CCC98E-16C9-5424-831B-CCF7CB064D68}"/>
          </ac:spMkLst>
        </pc:spChg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846998646" sldId="257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846998646" sldId="257"/>
            <ac:spMk id="2" creationId="{BE535412-FF7C-BA73-C911-14267FA20667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846998646" sldId="257"/>
            <ac:spMk id="3" creationId="{FDEC4B0C-1948-9D50-BD01-08A21DFFBD1F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846998646" sldId="257"/>
            <ac:spMk id="9" creationId="{04812C46-200A-4DEB-A05E-3ED6C68C2387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846998646" sldId="257"/>
            <ac:spMk id="11" creationId="{D1EA859B-E555-4109-94F3-6700E046E008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84408864" sldId="258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84408864" sldId="258"/>
            <ac:spMk id="2" creationId="{923EC450-84BD-58B8-2FF1-F112E1BA3A0D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84408864" sldId="258"/>
            <ac:spMk id="3" creationId="{FB586D45-60C3-0729-2010-957F1562B4A5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645510934" sldId="259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645510934" sldId="259"/>
            <ac:spMk id="2" creationId="{7113037F-3DF9-9B7F-20E2-8288FCFD834D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645510934" sldId="259"/>
            <ac:spMk id="3" creationId="{8EA039CC-B81B-849B-506F-7240FA9CA648}"/>
          </ac:spMkLst>
        </pc:spChg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823522956" sldId="260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823522956" sldId="260"/>
            <ac:spMk id="2" creationId="{97CE4274-5904-3200-97E9-8024AE9C13F8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823522956" sldId="260"/>
            <ac:spMk id="9" creationId="{BACC6370-2D7E-4714-9D71-7542949D7D5D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823522956" sldId="260"/>
            <ac:spMk id="11" creationId="{F68B3F68-107C-434F-AA38-110D5EA91B85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823522956" sldId="260"/>
            <ac:spMk id="13" creationId="{AAD0DBB9-1A4B-4391-81D4-CB19F9AB918A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823522956" sldId="260"/>
            <ac:spMk id="15" creationId="{063BBA22-50EA-4C4D-BE05-F1CE4E63AA56}"/>
          </ac:spMkLst>
        </pc:spChg>
        <pc:graphicFrameChg chg="mod ord">
          <ac:chgData name="Smith, Ben" userId="S::bs621@ic.ac.uk::f7f6f492-54a0-43de-a34d-44c28bbf29e9" providerId="AD" clId="Web-{E2C114EF-DA10-7698-D017-D6A80E75A613}" dt="2023-10-04T13:33:03.935" v="540"/>
          <ac:graphicFrameMkLst>
            <pc:docMk/>
            <pc:sldMk cId="823522956" sldId="260"/>
            <ac:graphicFrameMk id="5" creationId="{45BC86B6-6441-DD90-D11F-ADC644899807}"/>
          </ac:graphicFrameMkLst>
        </pc:graphicFrame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014833243" sldId="261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014833243" sldId="261"/>
            <ac:spMk id="2" creationId="{E080B36A-285C-440A-533A-DCBBCAACDF5E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014833243" sldId="261"/>
            <ac:spMk id="3" creationId="{8FA33435-73A5-3507-ED98-05195B0952ED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493281586" sldId="262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493281586" sldId="262"/>
            <ac:spMk id="2" creationId="{61DBE615-5300-6D87-171A-EF467FA6E5B6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493281586" sldId="262"/>
            <ac:spMk id="3" creationId="{39EA1E8E-D7E5-C821-CA3B-20E016A9CD94}"/>
          </ac:spMkLst>
        </pc:spChg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473303853" sldId="263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473303853" sldId="263"/>
            <ac:spMk id="2" creationId="{EC7A4400-9465-F498-4BA6-AE14C877A352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473303853" sldId="263"/>
            <ac:spMk id="9" creationId="{657F69E0-C4B0-4BEC-A689-4F8D877F05D4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473303853" sldId="263"/>
            <ac:spMk id="11" creationId="{9F6380B4-6A1C-481E-8408-B4E6C75B9B81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775905099" sldId="264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775905099" sldId="264"/>
            <ac:spMk id="2" creationId="{52C625D9-FD3A-F26C-7313-4AAD009450D4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775905099" sldId="264"/>
            <ac:spMk id="3" creationId="{2AFF2FC1-7472-3207-3B42-CCA7C31F96D8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2723217" sldId="265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2723217" sldId="265"/>
            <ac:spMk id="2" creationId="{1E93685E-48FB-4E60-83B1-A9387B0D6CAB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2723217" sldId="265"/>
            <ac:spMk id="3" creationId="{6EE12DC6-5694-43BE-07D1-019A6DD54AC7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070956143" sldId="266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070956143" sldId="266"/>
            <ac:spMk id="2" creationId="{BB9E09C7-F5BA-412D-2EF4-78B409C7A552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070956143" sldId="266"/>
            <ac:spMk id="3" creationId="{0B912292-98C0-7C82-E39D-B008F516C120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2845146" sldId="267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72845146" sldId="267"/>
            <ac:spMk id="2" creationId="{A1068213-7064-A49B-AF71-FF2DF45D5A0F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72845146" sldId="267"/>
            <ac:spMk id="3" creationId="{9D3CE2AC-684B-DAA7-3CB0-2B0B79905292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464997958" sldId="268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464997958" sldId="268"/>
            <ac:spMk id="2" creationId="{929C6675-4487-BE15-4030-9CFE6DBCA303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464997958" sldId="268"/>
            <ac:spMk id="3" creationId="{214358AC-6C58-9436-CFC3-0F726D55D285}"/>
          </ac:spMkLst>
        </pc:spChg>
        <pc:picChg chg="mod">
          <ac:chgData name="Smith, Ben" userId="S::bs621@ic.ac.uk::f7f6f492-54a0-43de-a34d-44c28bbf29e9" providerId="AD" clId="Web-{E2C114EF-DA10-7698-D017-D6A80E75A613}" dt="2023-10-04T13:15:07.373" v="3" actId="1076"/>
          <ac:picMkLst>
            <pc:docMk/>
            <pc:sldMk cId="1464997958" sldId="268"/>
            <ac:picMk id="4" creationId="{A7D87DDE-6A52-7C81-752E-218434C4A5C8}"/>
          </ac:picMkLst>
        </pc:picChg>
      </pc:sldChg>
      <pc:sldChg chg="addSp delSp 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127013458" sldId="269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127013458" sldId="269"/>
            <ac:spMk id="2" creationId="{DFC267F3-281A-4762-04EE-3C486A731DAD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127013458" sldId="269"/>
            <ac:spMk id="3" creationId="{81B68549-E07B-0C24-C7E2-C5D02B7239CE}"/>
          </ac:spMkLst>
        </pc:spChg>
        <pc:spChg chg="add mod">
          <ac:chgData name="Smith, Ben" userId="S::bs621@ic.ac.uk::f7f6f492-54a0-43de-a34d-44c28bbf29e9" providerId="AD" clId="Web-{E2C114EF-DA10-7698-D017-D6A80E75A613}" dt="2023-10-04T13:29:35.164" v="485" actId="1076"/>
          <ac:spMkLst>
            <pc:docMk/>
            <pc:sldMk cId="1127013458" sldId="269"/>
            <ac:spMk id="9" creationId="{FF5C8A2F-AECC-A2F2-C512-5098E89D751E}"/>
          </ac:spMkLst>
        </pc:spChg>
        <pc:picChg chg="add mod">
          <ac:chgData name="Smith, Ben" userId="S::bs621@ic.ac.uk::f7f6f492-54a0-43de-a34d-44c28bbf29e9" providerId="AD" clId="Web-{E2C114EF-DA10-7698-D017-D6A80E75A613}" dt="2023-10-04T13:23:07.496" v="352" actId="1076"/>
          <ac:picMkLst>
            <pc:docMk/>
            <pc:sldMk cId="1127013458" sldId="269"/>
            <ac:picMk id="4" creationId="{54BAAD40-9CCA-F0B7-0854-FA3C069AB88A}"/>
          </ac:picMkLst>
        </pc:picChg>
        <pc:picChg chg="add del mod">
          <ac:chgData name="Smith, Ben" userId="S::bs621@ic.ac.uk::f7f6f492-54a0-43de-a34d-44c28bbf29e9" providerId="AD" clId="Web-{E2C114EF-DA10-7698-D017-D6A80E75A613}" dt="2023-10-04T13:26:24.674" v="370"/>
          <ac:picMkLst>
            <pc:docMk/>
            <pc:sldMk cId="1127013458" sldId="269"/>
            <ac:picMk id="5" creationId="{A97394BE-E267-EA26-60BB-65DF013B32D9}"/>
          </ac:picMkLst>
        </pc:picChg>
        <pc:picChg chg="del">
          <ac:chgData name="Smith, Ben" userId="S::bs621@ic.ac.uk::f7f6f492-54a0-43de-a34d-44c28bbf29e9" providerId="AD" clId="Web-{E2C114EF-DA10-7698-D017-D6A80E75A613}" dt="2023-10-04T13:23:37.950" v="353"/>
          <ac:picMkLst>
            <pc:docMk/>
            <pc:sldMk cId="1127013458" sldId="269"/>
            <ac:picMk id="6" creationId="{C2B99A20-5786-F980-4FE7-36711FFA619C}"/>
          </ac:picMkLst>
        </pc:picChg>
        <pc:picChg chg="add del mod">
          <ac:chgData name="Smith, Ben" userId="S::bs621@ic.ac.uk::f7f6f492-54a0-43de-a34d-44c28bbf29e9" providerId="AD" clId="Web-{E2C114EF-DA10-7698-D017-D6A80E75A613}" dt="2023-10-04T13:26:24.174" v="369"/>
          <ac:picMkLst>
            <pc:docMk/>
            <pc:sldMk cId="1127013458" sldId="269"/>
            <ac:picMk id="7" creationId="{09E39886-3D5A-3488-9921-183AB0FED66A}"/>
          </ac:picMkLst>
        </pc:picChg>
        <pc:picChg chg="add mod">
          <ac:chgData name="Smith, Ben" userId="S::bs621@ic.ac.uk::f7f6f492-54a0-43de-a34d-44c28bbf29e9" providerId="AD" clId="Web-{E2C114EF-DA10-7698-D017-D6A80E75A613}" dt="2023-10-04T13:26:32.690" v="374" actId="1076"/>
          <ac:picMkLst>
            <pc:docMk/>
            <pc:sldMk cId="1127013458" sldId="269"/>
            <ac:picMk id="8" creationId="{83151246-1517-634B-77AB-B9441470671E}"/>
          </ac:picMkLst>
        </pc:pic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558552990" sldId="270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558552990" sldId="270"/>
            <ac:spMk id="2" creationId="{0D5EE441-E1BD-D247-BC41-BA504A5D2FF8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558552990" sldId="270"/>
            <ac:spMk id="3" creationId="{27D1C023-1B02-225D-75C8-70FC3E311F78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93255424" sldId="271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93255424" sldId="271"/>
            <ac:spMk id="2" creationId="{7520682E-5981-60B0-619C-1F7282B0D3AA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93255424" sldId="271"/>
            <ac:spMk id="3" creationId="{24367491-E0D0-074D-FBAD-32FF2FEB8FBA}"/>
          </ac:spMkLst>
        </pc:spChg>
        <pc:picChg chg="mod">
          <ac:chgData name="Smith, Ben" userId="S::bs621@ic.ac.uk::f7f6f492-54a0-43de-a34d-44c28bbf29e9" providerId="AD" clId="Web-{E2C114EF-DA10-7698-D017-D6A80E75A613}" dt="2023-10-04T13:16:11.703" v="28" actId="1076"/>
          <ac:picMkLst>
            <pc:docMk/>
            <pc:sldMk cId="3893255424" sldId="271"/>
            <ac:picMk id="4" creationId="{9E3B79CF-1674-1282-88C7-BFEACB900902}"/>
          </ac:picMkLst>
        </pc:picChg>
        <pc:picChg chg="mod">
          <ac:chgData name="Smith, Ben" userId="S::bs621@ic.ac.uk::f7f6f492-54a0-43de-a34d-44c28bbf29e9" providerId="AD" clId="Web-{E2C114EF-DA10-7698-D017-D6A80E75A613}" dt="2023-10-04T13:16:03.296" v="27" actId="1076"/>
          <ac:picMkLst>
            <pc:docMk/>
            <pc:sldMk cId="3893255424" sldId="271"/>
            <ac:picMk id="5" creationId="{9E916D59-C918-7C5E-37EC-5333B1F3C41B}"/>
          </ac:picMkLst>
        </pc:picChg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4:35.875" v="556"/>
        <pc:sldMkLst>
          <pc:docMk/>
          <pc:sldMk cId="4026854731" sldId="272"/>
        </pc:sldMkLst>
        <pc:spChg chg="mod ord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2" creationId="{32F94766-4EA4-CEF8-D495-4F7DA54FD0E1}"/>
          </ac:spMkLst>
        </pc:spChg>
        <pc:spChg chg="mod ord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3" creationId="{76CE482D-A98E-0921-B130-E7D41BC3EFF9}"/>
          </ac:spMkLst>
        </pc:spChg>
        <pc:spChg chg="add del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14" creationId="{201CC55D-ED54-4C5C-95E6-10947BD1103B}"/>
          </ac:spMkLst>
        </pc:spChg>
        <pc:spChg chg="add del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15" creationId="{3873B707-463F-40B0-8227-E8CC6C67EB25}"/>
          </ac:spMkLst>
        </pc:spChg>
        <pc:spChg chg="add del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17" creationId="{C13237C8-E62C-4F0D-A318-BD6FB6C2D138}"/>
          </ac:spMkLst>
        </pc:spChg>
        <pc:spChg chg="add del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19" creationId="{19C9EAEA-39D0-4B0E-A0EB-51E7B26740B1}"/>
          </ac:spMkLst>
        </pc:spChg>
        <pc:spChg chg="add del">
          <ac:chgData name="Smith, Ben" userId="S::bs621@ic.ac.uk::f7f6f492-54a0-43de-a34d-44c28bbf29e9" providerId="AD" clId="Web-{E2C114EF-DA10-7698-D017-D6A80E75A613}" dt="2023-10-04T13:34:35.266" v="555"/>
          <ac:spMkLst>
            <pc:docMk/>
            <pc:sldMk cId="4026854731" sldId="272"/>
            <ac:spMk id="26" creationId="{DF8BC164-E230-753F-2C7E-B4EE7BA77CF1}"/>
          </ac:spMkLst>
        </pc:spChg>
        <pc:grpChg chg="add del">
          <ac:chgData name="Smith, Ben" userId="S::bs621@ic.ac.uk::f7f6f492-54a0-43de-a34d-44c28bbf29e9" providerId="AD" clId="Web-{E2C114EF-DA10-7698-D017-D6A80E75A613}" dt="2023-10-04T13:34:35.875" v="556"/>
          <ac:grpSpMkLst>
            <pc:docMk/>
            <pc:sldMk cId="4026854731" sldId="272"/>
            <ac:grpSpMk id="11" creationId="{1DE889C7-FAD6-4397-98E2-05D503484459}"/>
          </ac:grpSpMkLst>
        </pc:grpChg>
        <pc:picChg chg="mod">
          <ac:chgData name="Smith, Ben" userId="S::bs621@ic.ac.uk::f7f6f492-54a0-43de-a34d-44c28bbf29e9" providerId="AD" clId="Web-{E2C114EF-DA10-7698-D017-D6A80E75A613}" dt="2023-10-04T13:34:35.875" v="556"/>
          <ac:picMkLst>
            <pc:docMk/>
            <pc:sldMk cId="4026854731" sldId="272"/>
            <ac:picMk id="4" creationId="{C4A8C7BC-9E52-3EA4-CDFF-AB912F773C49}"/>
          </ac:picMkLst>
        </pc:picChg>
        <pc:cxnChg chg="add del">
          <ac:chgData name="Smith, Ben" userId="S::bs621@ic.ac.uk::f7f6f492-54a0-43de-a34d-44c28bbf29e9" providerId="AD" clId="Web-{E2C114EF-DA10-7698-D017-D6A80E75A613}" dt="2023-10-04T13:34:17.094" v="552"/>
          <ac:cxnSpMkLst>
            <pc:docMk/>
            <pc:sldMk cId="4026854731" sldId="272"/>
            <ac:cxnSpMk id="9" creationId="{FC23E3B9-5ABF-58B3-E2B0-E9A5DAA90037}"/>
          </ac:cxnSpMkLst>
        </pc:cxnChg>
        <pc:cxnChg chg="add del">
          <ac:chgData name="Smith, Ben" userId="S::bs621@ic.ac.uk::f7f6f492-54a0-43de-a34d-44c28bbf29e9" providerId="AD" clId="Web-{E2C114EF-DA10-7698-D017-D6A80E75A613}" dt="2023-10-04T13:34:35.266" v="555"/>
          <ac:cxnSpMkLst>
            <pc:docMk/>
            <pc:sldMk cId="4026854731" sldId="272"/>
            <ac:cxnSpMk id="24" creationId="{FC23E3B9-5ABF-58B3-E2B0-E9A5DAA90037}"/>
          </ac:cxnSpMkLst>
        </pc:cxn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23954066" sldId="273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23954066" sldId="273"/>
            <ac:spMk id="2" creationId="{FE3135E5-EA71-2008-CDF4-907123CA2250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23954066" sldId="273"/>
            <ac:spMk id="3" creationId="{C55AF5B6-27C0-C5A9-ED7D-AD66FDC34486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104050710" sldId="275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104050710" sldId="275"/>
            <ac:spMk id="2" creationId="{882DDE26-92B2-8703-F5B5-AEEFC483115D}"/>
          </ac:spMkLst>
        </pc:spChg>
        <pc:picChg chg="mod ord">
          <ac:chgData name="Smith, Ben" userId="S::bs621@ic.ac.uk::f7f6f492-54a0-43de-a34d-44c28bbf29e9" providerId="AD" clId="Web-{E2C114EF-DA10-7698-D017-D6A80E75A613}" dt="2023-10-04T13:33:03.935" v="540"/>
          <ac:picMkLst>
            <pc:docMk/>
            <pc:sldMk cId="3104050710" sldId="275"/>
            <ac:picMk id="4" creationId="{EC91A1B0-86BE-7A6C-E785-537CAA6999AF}"/>
          </ac:picMkLst>
        </pc:pic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848948662" sldId="276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848948662" sldId="276"/>
            <ac:spMk id="2" creationId="{314163BA-B929-DF1E-8E04-5B47F26B8A4D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848948662" sldId="276"/>
            <ac:spMk id="3" creationId="{238AE1B4-FE4B-903E-D036-DA83C4C61C71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66513939" sldId="277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766513939" sldId="277"/>
            <ac:spMk id="2" creationId="{5F32DCF8-4B97-09F5-6CEA-0F080798209E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766513939" sldId="277"/>
            <ac:spMk id="3" creationId="{F01894CA-72D9-44E5-A9ED-034492785E94}"/>
          </ac:spMkLst>
        </pc:spChg>
      </pc:sldChg>
      <pc:sldChg chg="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599548288" sldId="278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088497375" sldId="279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088497375" sldId="279"/>
            <ac:spMk id="2" creationId="{CB94AF06-ED20-66B7-3D94-B405D69A1C46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088497375" sldId="279"/>
            <ac:spMk id="3" creationId="{C2E552B9-218D-955A-90F8-5D93C1CAA040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088497375" sldId="279"/>
            <ac:spMk id="9" creationId="{C0763A76-9F1C-4FC5-82B7-DD475DA461B2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088497375" sldId="279"/>
            <ac:spMk id="11" creationId="{E81BF4F6-F2CF-4984-9D14-D6966D92F99F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510190048" sldId="280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510190048" sldId="280"/>
            <ac:spMk id="2" creationId="{F5B91BF0-CA79-3208-E3D1-68DBE4CB3E90}"/>
          </ac:spMkLst>
        </pc:spChg>
        <pc:picChg chg="mod ord">
          <ac:chgData name="Smith, Ben" userId="S::bs621@ic.ac.uk::f7f6f492-54a0-43de-a34d-44c28bbf29e9" providerId="AD" clId="Web-{E2C114EF-DA10-7698-D017-D6A80E75A613}" dt="2023-10-04T13:33:03.935" v="540"/>
          <ac:picMkLst>
            <pc:docMk/>
            <pc:sldMk cId="2510190048" sldId="280"/>
            <ac:picMk id="4" creationId="{49019C06-EE6E-E1ED-C33E-D2E192CE04C0}"/>
          </ac:picMkLst>
        </pc:pic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768562492" sldId="281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768562492" sldId="281"/>
            <ac:spMk id="2" creationId="{ABEC40DE-4C23-302E-6F97-37DD563A7287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768562492" sldId="281"/>
            <ac:spMk id="3" creationId="{31951EAD-A47B-E4D0-12DD-D4067F580E49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563948647" sldId="282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563948647" sldId="282"/>
            <ac:spMk id="2" creationId="{5D2AC956-84B6-2BD6-DFAA-A53D75D3A722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563948647" sldId="282"/>
            <ac:spMk id="3" creationId="{9B321E6E-16AD-FFA4-D80E-C148AFC63F0C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74465028" sldId="283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74465028" sldId="283"/>
            <ac:spMk id="2" creationId="{FF2144E3-E14D-3915-13CF-284D3A2C24CC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74465028" sldId="283"/>
            <ac:spMk id="3" creationId="{BC32CF4E-7AF0-89E8-EC10-16BCB0ED79CE}"/>
          </ac:spMkLst>
        </pc:spChg>
        <pc:spChg chg="mod">
          <ac:chgData name="Smith, Ben" userId="S::bs621@ic.ac.uk::f7f6f492-54a0-43de-a34d-44c28bbf29e9" providerId="AD" clId="Web-{E2C114EF-DA10-7698-D017-D6A80E75A613}" dt="2023-10-04T13:22:26.964" v="347" actId="20577"/>
          <ac:spMkLst>
            <pc:docMk/>
            <pc:sldMk cId="274465028" sldId="283"/>
            <ac:spMk id="6" creationId="{B8F2267C-579E-A693-3DA2-C8920A7738D5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94727224" sldId="284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94727224" sldId="284"/>
            <ac:spMk id="2" creationId="{5F32DCF8-4B97-09F5-6CEA-0F080798209E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94727224" sldId="284"/>
            <ac:spMk id="3" creationId="{F01894CA-72D9-44E5-A9ED-034492785E94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546564789" sldId="285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546564789" sldId="285"/>
            <ac:spMk id="2" creationId="{5F32DCF8-4B97-09F5-6CEA-0F080798209E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546564789" sldId="285"/>
            <ac:spMk id="3" creationId="{F01894CA-72D9-44E5-A9ED-034492785E94}"/>
          </ac:spMkLst>
        </pc:spChg>
      </pc:sldChg>
      <pc:sldChg chg="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19117792" sldId="286"/>
        </pc:sldMkLst>
      </pc:sldChg>
      <pc:sldChg chg="addSp delSp modSp mod setBg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955920852" sldId="287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955920852" sldId="287"/>
            <ac:spMk id="2" creationId="{C36B8A1B-CCF5-6DBC-33FF-2E8EB600D685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955920852" sldId="287"/>
            <ac:spMk id="3" creationId="{A15B71AB-2CCB-C98B-3F3C-13BDEDCF02CF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955920852" sldId="287"/>
            <ac:spMk id="10" creationId="{352BEC0E-22F8-46D0-9632-375DB541B06C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955920852" sldId="287"/>
            <ac:spMk id="12" creationId="{3FCFB1DE-0B7E-48CC-BA90-B2AB0889F9D6}"/>
          </ac:spMkLst>
        </pc:spChg>
        <pc:picChg chg="mod ord">
          <ac:chgData name="Smith, Ben" userId="S::bs621@ic.ac.uk::f7f6f492-54a0-43de-a34d-44c28bbf29e9" providerId="AD" clId="Web-{E2C114EF-DA10-7698-D017-D6A80E75A613}" dt="2023-10-04T13:32:34.622" v="538"/>
          <ac:picMkLst>
            <pc:docMk/>
            <pc:sldMk cId="1955920852" sldId="287"/>
            <ac:picMk id="4" creationId="{74B01EFF-E022-77AF-F81E-A80631B42417}"/>
          </ac:picMkLst>
        </pc:picChg>
        <pc:picChg chg="mod">
          <ac:chgData name="Smith, Ben" userId="S::bs621@ic.ac.uk::f7f6f492-54a0-43de-a34d-44c28bbf29e9" providerId="AD" clId="Web-{E2C114EF-DA10-7698-D017-D6A80E75A613}" dt="2023-10-04T13:32:34.622" v="538"/>
          <ac:picMkLst>
            <pc:docMk/>
            <pc:sldMk cId="1955920852" sldId="287"/>
            <ac:picMk id="5" creationId="{0BDFB049-6188-8B4D-4410-5057EF52BF35}"/>
          </ac:picMkLst>
        </pc:picChg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4087480373" sldId="288"/>
        </pc:sldMkLst>
        <pc:spChg chg="add del">
          <ac:chgData name="Smith, Ben" userId="S::bs621@ic.ac.uk::f7f6f492-54a0-43de-a34d-44c28bbf29e9" providerId="AD" clId="Web-{E2C114EF-DA10-7698-D017-D6A80E75A613}" dt="2023-10-04T13:32:27.637" v="537"/>
          <ac:spMkLst>
            <pc:docMk/>
            <pc:sldMk cId="4087480373" sldId="288"/>
            <ac:spMk id="18" creationId="{8C72C4A6-D00B-A8B6-5A43-5F972C46B3F8}"/>
          </ac:spMkLst>
        </pc:spChg>
        <pc:picChg chg="mod ord">
          <ac:chgData name="Smith, Ben" userId="S::bs621@ic.ac.uk::f7f6f492-54a0-43de-a34d-44c28bbf29e9" providerId="AD" clId="Web-{E2C114EF-DA10-7698-D017-D6A80E75A613}" dt="2023-10-04T13:33:03.935" v="540"/>
          <ac:picMkLst>
            <pc:docMk/>
            <pc:sldMk cId="4087480373" sldId="288"/>
            <ac:picMk id="14" creationId="{B7BC007C-7FF3-A22F-DF3E-4D831C854D88}"/>
          </ac:picMkLst>
        </pc:picChg>
        <pc:cxnChg chg="add del">
          <ac:chgData name="Smith, Ben" userId="S::bs621@ic.ac.uk::f7f6f492-54a0-43de-a34d-44c28bbf29e9" providerId="AD" clId="Web-{E2C114EF-DA10-7698-D017-D6A80E75A613}" dt="2023-10-04T13:32:27.637" v="537"/>
          <ac:cxnSpMkLst>
            <pc:docMk/>
            <pc:sldMk cId="4087480373" sldId="288"/>
            <ac:cxnSpMk id="21" creationId="{37C77032-C865-6057-7D7A-E2743CFA20F9}"/>
          </ac:cxnSpMkLst>
        </pc:cxnChg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4:03.296" v="550" actId="1076"/>
        <pc:sldMkLst>
          <pc:docMk/>
          <pc:sldMk cId="2294951052" sldId="289"/>
        </pc:sldMkLst>
        <pc:spChg chg="mod ord">
          <ac:chgData name="Smith, Ben" userId="S::bs621@ic.ac.uk::f7f6f492-54a0-43de-a34d-44c28bbf29e9" providerId="AD" clId="Web-{E2C114EF-DA10-7698-D017-D6A80E75A613}" dt="2023-10-04T13:33:57.312" v="548" actId="20577"/>
          <ac:spMkLst>
            <pc:docMk/>
            <pc:sldMk cId="2294951052" sldId="289"/>
            <ac:spMk id="2" creationId="{7A441781-4C8D-61E5-739F-532C14A55F1E}"/>
          </ac:spMkLst>
        </pc:spChg>
        <pc:spChg chg="add del mod ord">
          <ac:chgData name="Smith, Ben" userId="S::bs621@ic.ac.uk::f7f6f492-54a0-43de-a34d-44c28bbf29e9" providerId="AD" clId="Web-{E2C114EF-DA10-7698-D017-D6A80E75A613}" dt="2023-10-04T13:33:54.640" v="547"/>
          <ac:spMkLst>
            <pc:docMk/>
            <pc:sldMk cId="2294951052" sldId="289"/>
            <ac:spMk id="3" creationId="{B37E6831-EFF1-EE46-8151-092AE94DD3D3}"/>
          </ac:spMkLst>
        </pc:spChg>
        <pc:spChg chg="add">
          <ac:chgData name="Smith, Ben" userId="S::bs621@ic.ac.uk::f7f6f492-54a0-43de-a34d-44c28bbf29e9" providerId="AD" clId="Web-{E2C114EF-DA10-7698-D017-D6A80E75A613}" dt="2023-10-04T13:33:54.640" v="547"/>
          <ac:spMkLst>
            <pc:docMk/>
            <pc:sldMk cId="2294951052" sldId="289"/>
            <ac:spMk id="16" creationId="{352BEC0E-22F8-46D0-9632-375DB541B06C}"/>
          </ac:spMkLst>
        </pc:spChg>
        <pc:spChg chg="add">
          <ac:chgData name="Smith, Ben" userId="S::bs621@ic.ac.uk::f7f6f492-54a0-43de-a34d-44c28bbf29e9" providerId="AD" clId="Web-{E2C114EF-DA10-7698-D017-D6A80E75A613}" dt="2023-10-04T13:33:54.640" v="547"/>
          <ac:spMkLst>
            <pc:docMk/>
            <pc:sldMk cId="2294951052" sldId="289"/>
            <ac:spMk id="18" creationId="{3FCFB1DE-0B7E-48CC-BA90-B2AB0889F9D6}"/>
          </ac:spMkLst>
        </pc:spChg>
        <pc:picChg chg="add del mod ord">
          <ac:chgData name="Smith, Ben" userId="S::bs621@ic.ac.uk::f7f6f492-54a0-43de-a34d-44c28bbf29e9" providerId="AD" clId="Web-{E2C114EF-DA10-7698-D017-D6A80E75A613}" dt="2023-10-04T13:16:49.720" v="30"/>
          <ac:picMkLst>
            <pc:docMk/>
            <pc:sldMk cId="2294951052" sldId="289"/>
            <ac:picMk id="4" creationId="{4C6647F2-46B3-D613-03B3-386B4C90ADB0}"/>
          </ac:picMkLst>
        </pc:picChg>
        <pc:picChg chg="add mod ord">
          <ac:chgData name="Smith, Ben" userId="S::bs621@ic.ac.uk::f7f6f492-54a0-43de-a34d-44c28bbf29e9" providerId="AD" clId="Web-{E2C114EF-DA10-7698-D017-D6A80E75A613}" dt="2023-10-04T13:33:54.640" v="547"/>
          <ac:picMkLst>
            <pc:docMk/>
            <pc:sldMk cId="2294951052" sldId="289"/>
            <ac:picMk id="5" creationId="{4B5B21C0-6B3E-2CC7-49A5-269E0A08C2A2}"/>
          </ac:picMkLst>
        </pc:picChg>
        <pc:picChg chg="add mod ord">
          <ac:chgData name="Smith, Ben" userId="S::bs621@ic.ac.uk::f7f6f492-54a0-43de-a34d-44c28bbf29e9" providerId="AD" clId="Web-{E2C114EF-DA10-7698-D017-D6A80E75A613}" dt="2023-10-04T13:34:03.296" v="550" actId="1076"/>
          <ac:picMkLst>
            <pc:docMk/>
            <pc:sldMk cId="2294951052" sldId="289"/>
            <ac:picMk id="6" creationId="{35C531FA-5477-A060-4B34-01B7A74D8F96}"/>
          </ac:picMkLst>
        </pc:picChg>
        <pc:cxnChg chg="add del">
          <ac:chgData name="Smith, Ben" userId="S::bs621@ic.ac.uk::f7f6f492-54a0-43de-a34d-44c28bbf29e9" providerId="AD" clId="Web-{E2C114EF-DA10-7698-D017-D6A80E75A613}" dt="2023-10-04T13:33:54.640" v="547"/>
          <ac:cxnSpMkLst>
            <pc:docMk/>
            <pc:sldMk cId="2294951052" sldId="289"/>
            <ac:cxnSpMk id="11" creationId="{1503BFE4-729B-D9D0-C17B-501E6AF1127A}"/>
          </ac:cxnSpMkLst>
        </pc:cxnChg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312691712" sldId="290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312691712" sldId="290"/>
            <ac:spMk id="2" creationId="{92580876-7FE5-4802-EEAE-FFC6BFF2E557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312691712" sldId="290"/>
            <ac:spMk id="9" creationId="{5A59F003-E00A-43F9-91DC-CC54E3B87466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312691712" sldId="290"/>
            <ac:spMk id="11" creationId="{D74A4382-E3AD-430A-9A1F-DFA3E0E77A7D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312691712" sldId="290"/>
            <ac:spMk id="13" creationId="{79F40191-0F44-4FD1-82CC-ACB507C14BE6}"/>
          </ac:spMkLst>
        </pc:spChg>
      </pc:sldChg>
      <pc:sldChg chg="addSp delSp modSp mod setBg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506471324" sldId="291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506471324" sldId="291"/>
            <ac:spMk id="2" creationId="{39F8DB52-B74D-EB10-16B8-7DA287BB2B77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506471324" sldId="291"/>
            <ac:spMk id="3" creationId="{52FD0E66-9427-C4D7-CCC4-93B498E36F0D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506471324" sldId="291"/>
            <ac:spMk id="13" creationId="{2AB11B05-5E59-5B88-D8DB-0E975DEAE49E}"/>
          </ac:spMkLst>
        </pc:spChg>
        <pc:picChg chg="mod">
          <ac:chgData name="Smith, Ben" userId="S::bs621@ic.ac.uk::f7f6f492-54a0-43de-a34d-44c28bbf29e9" providerId="AD" clId="Web-{E2C114EF-DA10-7698-D017-D6A80E75A613}" dt="2023-10-04T13:31:57.418" v="503"/>
          <ac:picMkLst>
            <pc:docMk/>
            <pc:sldMk cId="2506471324" sldId="291"/>
            <ac:picMk id="4" creationId="{DD1B121B-C74E-1CA9-47DC-A0FA55AAB217}"/>
          </ac:picMkLst>
        </pc:picChg>
        <pc:picChg chg="mod">
          <ac:chgData name="Smith, Ben" userId="S::bs621@ic.ac.uk::f7f6f492-54a0-43de-a34d-44c28bbf29e9" providerId="AD" clId="Web-{E2C114EF-DA10-7698-D017-D6A80E75A613}" dt="2023-10-04T13:31:57.418" v="503"/>
          <ac:picMkLst>
            <pc:docMk/>
            <pc:sldMk cId="2506471324" sldId="291"/>
            <ac:picMk id="5" creationId="{1D0B785F-A0EE-5251-1A0C-9DB7C1A7016B}"/>
          </ac:picMkLst>
        </pc:picChg>
        <pc:picChg chg="add mod">
          <ac:chgData name="Smith, Ben" userId="S::bs621@ic.ac.uk::f7f6f492-54a0-43de-a34d-44c28bbf29e9" providerId="AD" clId="Web-{E2C114EF-DA10-7698-D017-D6A80E75A613}" dt="2023-10-04T13:31:57.418" v="503"/>
          <ac:picMkLst>
            <pc:docMk/>
            <pc:sldMk cId="2506471324" sldId="291"/>
            <ac:picMk id="6" creationId="{99FD6ED2-F601-A76A-9522-D2E4265F9571}"/>
          </ac:picMkLst>
        </pc:picChg>
        <pc:cxnChg chg="add del">
          <ac:chgData name="Smith, Ben" userId="S::bs621@ic.ac.uk::f7f6f492-54a0-43de-a34d-44c28bbf29e9" providerId="AD" clId="Web-{E2C114EF-DA10-7698-D017-D6A80E75A613}" dt="2023-10-04T13:33:03.935" v="540"/>
          <ac:cxnSpMkLst>
            <pc:docMk/>
            <pc:sldMk cId="2506471324" sldId="291"/>
            <ac:cxnSpMk id="11" creationId="{1503BFE4-729B-D9D0-C17B-501E6AF1127A}"/>
          </ac:cxnSpMkLst>
        </pc:cxnChg>
      </pc:sldChg>
      <pc:sldMasterChg chg="add del addSldLayout delSldLayout">
        <pc:chgData name="Smith, Ben" userId="S::bs621@ic.ac.uk::f7f6f492-54a0-43de-a34d-44c28bbf29e9" providerId="AD" clId="Web-{E2C114EF-DA10-7698-D017-D6A80E75A613}" dt="2023-10-04T13:33:03.935" v="540"/>
        <pc:sldMasterMkLst>
          <pc:docMk/>
          <pc:sldMasterMk cId="1611271501" sldId="2147483648"/>
        </pc:sldMasterMkLst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304047905" sldId="2147483649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892438262" sldId="2147483650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1268281191" sldId="2147483651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1844608905" sldId="2147483652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053747092" sldId="2147483653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781754795" sldId="2147483654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4229353287" sldId="2147483655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919291162" sldId="2147483656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085139080" sldId="2147483657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391254549" sldId="2147483658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241749494" sldId="2147483659"/>
          </pc:sldLayoutMkLst>
        </pc:sldLayoutChg>
      </pc:sldMasterChg>
      <pc:sldMasterChg chg="add del addSldLayout delSldLayout modSldLayout">
        <pc:chgData name="Smith, Ben" userId="S::bs621@ic.ac.uk::f7f6f492-54a0-43de-a34d-44c28bbf29e9" providerId="AD" clId="Web-{E2C114EF-DA10-7698-D017-D6A80E75A613}" dt="2023-10-04T13:33:03.935" v="540"/>
        <pc:sldMasterMkLst>
          <pc:docMk/>
          <pc:sldMasterMk cId="1727469318" sldId="2147483660"/>
        </pc:sldMasterMkLst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43448390" sldId="2147483661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4260594507" sldId="2147483662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118498694" sldId="2147483663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947110022" sldId="2147483664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944472489" sldId="2147483665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685969470" sldId="2147483666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498147755" sldId="2147483667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416358430" sldId="2147483668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761284810" sldId="2147483669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083924785" sldId="2147483670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145419082" sldId="2147483671"/>
          </pc:sldLayoutMkLst>
        </pc:sldLayoutChg>
      </pc:sldMasterChg>
    </pc:docChg>
  </pc:docChgLst>
  <pc:docChgLst>
    <pc:chgData name="Wu, Haotian" userId="S::hw2220@ic.ac.uk::8f496f5c-0e55-420f-b87e-57d6182a6696" providerId="AD" clId="Web-{91770B02-03C7-A71A-97AB-5FDA8A22DBF2}"/>
    <pc:docChg chg="delSld modSld">
      <pc:chgData name="Wu, Haotian" userId="S::hw2220@ic.ac.uk::8f496f5c-0e55-420f-b87e-57d6182a6696" providerId="AD" clId="Web-{91770B02-03C7-A71A-97AB-5FDA8A22DBF2}" dt="2023-10-04T14:05:34.888" v="26"/>
      <pc:docMkLst>
        <pc:docMk/>
      </pc:docMkLst>
      <pc:sldChg chg="addSp modSp mod setBg">
        <pc:chgData name="Wu, Haotian" userId="S::hw2220@ic.ac.uk::8f496f5c-0e55-420f-b87e-57d6182a6696" providerId="AD" clId="Web-{91770B02-03C7-A71A-97AB-5FDA8A22DBF2}" dt="2023-10-04T13:15:49.463" v="3"/>
        <pc:sldMkLst>
          <pc:docMk/>
          <pc:sldMk cId="2846998646" sldId="257"/>
        </pc:sldMkLst>
        <pc:spChg chg="mod">
          <ac:chgData name="Wu, Haotian" userId="S::hw2220@ic.ac.uk::8f496f5c-0e55-420f-b87e-57d6182a6696" providerId="AD" clId="Web-{91770B02-03C7-A71A-97AB-5FDA8A22DBF2}" dt="2023-10-04T13:15:49.463" v="3"/>
          <ac:spMkLst>
            <pc:docMk/>
            <pc:sldMk cId="2846998646" sldId="257"/>
            <ac:spMk id="2" creationId="{BE535412-FF7C-BA73-C911-14267FA20667}"/>
          </ac:spMkLst>
        </pc:spChg>
        <pc:spChg chg="mod">
          <ac:chgData name="Wu, Haotian" userId="S::hw2220@ic.ac.uk::8f496f5c-0e55-420f-b87e-57d6182a6696" providerId="AD" clId="Web-{91770B02-03C7-A71A-97AB-5FDA8A22DBF2}" dt="2023-10-04T13:15:49.463" v="3"/>
          <ac:spMkLst>
            <pc:docMk/>
            <pc:sldMk cId="2846998646" sldId="257"/>
            <ac:spMk id="3" creationId="{FDEC4B0C-1948-9D50-BD01-08A21DFFBD1F}"/>
          </ac:spMkLst>
        </pc:spChg>
        <pc:spChg chg="add">
          <ac:chgData name="Wu, Haotian" userId="S::hw2220@ic.ac.uk::8f496f5c-0e55-420f-b87e-57d6182a6696" providerId="AD" clId="Web-{91770B02-03C7-A71A-97AB-5FDA8A22DBF2}" dt="2023-10-04T13:15:49.463" v="3"/>
          <ac:spMkLst>
            <pc:docMk/>
            <pc:sldMk cId="2846998646" sldId="257"/>
            <ac:spMk id="9" creationId="{04812C46-200A-4DEB-A05E-3ED6C68C2387}"/>
          </ac:spMkLst>
        </pc:spChg>
        <pc:spChg chg="add">
          <ac:chgData name="Wu, Haotian" userId="S::hw2220@ic.ac.uk::8f496f5c-0e55-420f-b87e-57d6182a6696" providerId="AD" clId="Web-{91770B02-03C7-A71A-97AB-5FDA8A22DBF2}" dt="2023-10-04T13:15:49.463" v="3"/>
          <ac:spMkLst>
            <pc:docMk/>
            <pc:sldMk cId="2846998646" sldId="257"/>
            <ac:spMk id="11" creationId="{D1EA859B-E555-4109-94F3-6700E046E008}"/>
          </ac:spMkLst>
        </pc:spChg>
        <pc:picChg chg="add mod ord">
          <ac:chgData name="Wu, Haotian" userId="S::hw2220@ic.ac.uk::8f496f5c-0e55-420f-b87e-57d6182a6696" providerId="AD" clId="Web-{91770B02-03C7-A71A-97AB-5FDA8A22DBF2}" dt="2023-10-04T13:15:49.463" v="3"/>
          <ac:picMkLst>
            <pc:docMk/>
            <pc:sldMk cId="2846998646" sldId="257"/>
            <ac:picMk id="4" creationId="{6CCBFCC8-908B-22A3-0E0A-111C1C1B1343}"/>
          </ac:picMkLst>
        </pc:picChg>
      </pc:sldChg>
      <pc:sldChg chg="addSp delSp modSp mod setBg setClrOvrMap">
        <pc:chgData name="Wu, Haotian" userId="S::hw2220@ic.ac.uk::8f496f5c-0e55-420f-b87e-57d6182a6696" providerId="AD" clId="Web-{91770B02-03C7-A71A-97AB-5FDA8A22DBF2}" dt="2023-10-04T13:38:19.227" v="24"/>
        <pc:sldMkLst>
          <pc:docMk/>
          <pc:sldMk cId="3884408864" sldId="258"/>
        </pc:sldMkLst>
        <pc:spChg chg="mod">
          <ac:chgData name="Wu, Haotian" userId="S::hw2220@ic.ac.uk::8f496f5c-0e55-420f-b87e-57d6182a6696" providerId="AD" clId="Web-{91770B02-03C7-A71A-97AB-5FDA8A22DBF2}" dt="2023-10-04T13:34:12.456" v="8"/>
          <ac:spMkLst>
            <pc:docMk/>
            <pc:sldMk cId="3884408864" sldId="258"/>
            <ac:spMk id="2" creationId="{923EC450-84BD-58B8-2FF1-F112E1BA3A0D}"/>
          </ac:spMkLst>
        </pc:spChg>
        <pc:spChg chg="mod">
          <ac:chgData name="Wu, Haotian" userId="S::hw2220@ic.ac.uk::8f496f5c-0e55-420f-b87e-57d6182a6696" providerId="AD" clId="Web-{91770B02-03C7-A71A-97AB-5FDA8A22DBF2}" dt="2023-10-04T13:34:12.456" v="8"/>
          <ac:spMkLst>
            <pc:docMk/>
            <pc:sldMk cId="3884408864" sldId="258"/>
            <ac:spMk id="3" creationId="{FB586D45-60C3-0729-2010-957F1562B4A5}"/>
          </ac:spMkLst>
        </pc:spChg>
        <pc:spChg chg="add del">
          <ac:chgData name="Wu, Haotian" userId="S::hw2220@ic.ac.uk::8f496f5c-0e55-420f-b87e-57d6182a6696" providerId="AD" clId="Web-{91770B02-03C7-A71A-97AB-5FDA8A22DBF2}" dt="2023-10-04T13:34:12.456" v="8"/>
          <ac:spMkLst>
            <pc:docMk/>
            <pc:sldMk cId="3884408864" sldId="258"/>
            <ac:spMk id="6" creationId="{C0A1ED06-4733-4020-9C60-81D4D801408D}"/>
          </ac:spMkLst>
        </pc:spChg>
        <pc:spChg chg="add del">
          <ac:chgData name="Wu, Haotian" userId="S::hw2220@ic.ac.uk::8f496f5c-0e55-420f-b87e-57d6182a6696" providerId="AD" clId="Web-{91770B02-03C7-A71A-97AB-5FDA8A22DBF2}" dt="2023-10-04T13:34:12.456" v="8"/>
          <ac:spMkLst>
            <pc:docMk/>
            <pc:sldMk cId="3884408864" sldId="258"/>
            <ac:spMk id="7" creationId="{B0CA3509-3AF9-45FE-93ED-57BB5D5E8E07}"/>
          </ac:spMkLst>
        </pc:spChg>
        <pc:spChg chg="add">
          <ac:chgData name="Wu, Haotian" userId="S::hw2220@ic.ac.uk::8f496f5c-0e55-420f-b87e-57d6182a6696" providerId="AD" clId="Web-{91770B02-03C7-A71A-97AB-5FDA8A22DBF2}" dt="2023-10-04T13:34:12.456" v="8"/>
          <ac:spMkLst>
            <pc:docMk/>
            <pc:sldMk cId="3884408864" sldId="258"/>
            <ac:spMk id="12" creationId="{9228552E-C8B1-4A80-8448-0787CE0FC704}"/>
          </ac:spMkLst>
        </pc:spChg>
        <pc:picChg chg="add del mod ord">
          <ac:chgData name="Wu, Haotian" userId="S::hw2220@ic.ac.uk::8f496f5c-0e55-420f-b87e-57d6182a6696" providerId="AD" clId="Web-{91770B02-03C7-A71A-97AB-5FDA8A22DBF2}" dt="2023-10-04T13:38:15.446" v="23"/>
          <ac:picMkLst>
            <pc:docMk/>
            <pc:sldMk cId="3884408864" sldId="258"/>
            <ac:picMk id="4" creationId="{E29AD9C5-5672-A111-33FC-2213F804AC88}"/>
          </ac:picMkLst>
        </pc:picChg>
        <pc:picChg chg="add del">
          <ac:chgData name="Wu, Haotian" userId="S::hw2220@ic.ac.uk::8f496f5c-0e55-420f-b87e-57d6182a6696" providerId="AD" clId="Web-{91770B02-03C7-A71A-97AB-5FDA8A22DBF2}" dt="2023-10-04T13:38:19.227" v="24"/>
          <ac:picMkLst>
            <pc:docMk/>
            <pc:sldMk cId="3884408864" sldId="258"/>
            <ac:picMk id="8" creationId="{C79293F0-CCB0-CC31-2926-8CE101224DB8}"/>
          </ac:picMkLst>
        </pc:picChg>
      </pc:sldChg>
      <pc:sldChg chg="addSp delSp modSp mod setBg setClrOvrMap">
        <pc:chgData name="Wu, Haotian" userId="S::hw2220@ic.ac.uk::8f496f5c-0e55-420f-b87e-57d6182a6696" providerId="AD" clId="Web-{91770B02-03C7-A71A-97AB-5FDA8A22DBF2}" dt="2023-10-04T13:36:23.975" v="20"/>
        <pc:sldMkLst>
          <pc:docMk/>
          <pc:sldMk cId="3645510934" sldId="259"/>
        </pc:sldMkLst>
        <pc:spChg chg="mod">
          <ac:chgData name="Wu, Haotian" userId="S::hw2220@ic.ac.uk::8f496f5c-0e55-420f-b87e-57d6182a6696" providerId="AD" clId="Web-{91770B02-03C7-A71A-97AB-5FDA8A22DBF2}" dt="2023-10-04T13:36:23.975" v="20"/>
          <ac:spMkLst>
            <pc:docMk/>
            <pc:sldMk cId="3645510934" sldId="259"/>
            <ac:spMk id="2" creationId="{7113037F-3DF9-9B7F-20E2-8288FCFD834D}"/>
          </ac:spMkLst>
        </pc:spChg>
        <pc:spChg chg="add del mod">
          <ac:chgData name="Wu, Haotian" userId="S::hw2220@ic.ac.uk::8f496f5c-0e55-420f-b87e-57d6182a6696" providerId="AD" clId="Web-{91770B02-03C7-A71A-97AB-5FDA8A22DBF2}" dt="2023-10-04T13:36:23.975" v="20"/>
          <ac:spMkLst>
            <pc:docMk/>
            <pc:sldMk cId="3645510934" sldId="259"/>
            <ac:spMk id="3" creationId="{8EA039CC-B81B-849B-506F-7240FA9CA648}"/>
          </ac:spMkLst>
        </pc:spChg>
        <pc:spChg chg="add del">
          <ac:chgData name="Wu, Haotian" userId="S::hw2220@ic.ac.uk::8f496f5c-0e55-420f-b87e-57d6182a6696" providerId="AD" clId="Web-{91770B02-03C7-A71A-97AB-5FDA8A22DBF2}" dt="2023-10-04T13:35:17.629" v="10"/>
          <ac:spMkLst>
            <pc:docMk/>
            <pc:sldMk cId="3645510934" sldId="259"/>
            <ac:spMk id="10" creationId="{9228552E-C8B1-4A80-8448-0787CE0FC704}"/>
          </ac:spMkLst>
        </pc:spChg>
        <pc:spChg chg="add">
          <ac:chgData name="Wu, Haotian" userId="S::hw2220@ic.ac.uk::8f496f5c-0e55-420f-b87e-57d6182a6696" providerId="AD" clId="Web-{91770B02-03C7-A71A-97AB-5FDA8A22DBF2}" dt="2023-10-04T13:36:23.975" v="20"/>
          <ac:spMkLst>
            <pc:docMk/>
            <pc:sldMk cId="3645510934" sldId="259"/>
            <ac:spMk id="23" creationId="{04812C46-200A-4DEB-A05E-3ED6C68C2387}"/>
          </ac:spMkLst>
        </pc:spChg>
        <pc:spChg chg="add">
          <ac:chgData name="Wu, Haotian" userId="S::hw2220@ic.ac.uk::8f496f5c-0e55-420f-b87e-57d6182a6696" providerId="AD" clId="Web-{91770B02-03C7-A71A-97AB-5FDA8A22DBF2}" dt="2023-10-04T13:36:23.975" v="20"/>
          <ac:spMkLst>
            <pc:docMk/>
            <pc:sldMk cId="3645510934" sldId="259"/>
            <ac:spMk id="25" creationId="{D1EA859B-E555-4109-94F3-6700E046E008}"/>
          </ac:spMkLst>
        </pc:spChg>
        <pc:graphicFrameChg chg="add del">
          <ac:chgData name="Wu, Haotian" userId="S::hw2220@ic.ac.uk::8f496f5c-0e55-420f-b87e-57d6182a6696" providerId="AD" clId="Web-{91770B02-03C7-A71A-97AB-5FDA8A22DBF2}" dt="2023-10-04T13:35:17.629" v="10"/>
          <ac:graphicFrameMkLst>
            <pc:docMk/>
            <pc:sldMk cId="3645510934" sldId="259"/>
            <ac:graphicFrameMk id="5" creationId="{F0F6A07D-1EB2-0DDF-AB6A-3FA7690E3553}"/>
          </ac:graphicFrameMkLst>
        </pc:graphicFrameChg>
        <pc:picChg chg="add del">
          <ac:chgData name="Wu, Haotian" userId="S::hw2220@ic.ac.uk::8f496f5c-0e55-420f-b87e-57d6182a6696" providerId="AD" clId="Web-{91770B02-03C7-A71A-97AB-5FDA8A22DBF2}" dt="2023-10-04T13:35:17.629" v="10"/>
          <ac:picMkLst>
            <pc:docMk/>
            <pc:sldMk cId="3645510934" sldId="259"/>
            <ac:picMk id="6" creationId="{7BCA630C-AC72-A1BA-B592-9113E03A6EAD}"/>
          </ac:picMkLst>
        </pc:picChg>
        <pc:picChg chg="add mod ord">
          <ac:chgData name="Wu, Haotian" userId="S::hw2220@ic.ac.uk::8f496f5c-0e55-420f-b87e-57d6182a6696" providerId="AD" clId="Web-{91770B02-03C7-A71A-97AB-5FDA8A22DBF2}" dt="2023-10-04T13:36:23.975" v="20"/>
          <ac:picMkLst>
            <pc:docMk/>
            <pc:sldMk cId="3645510934" sldId="259"/>
            <ac:picMk id="18" creationId="{01B54808-397F-9908-C70A-27A42FC50E1E}"/>
          </ac:picMkLst>
        </pc:picChg>
      </pc:sldChg>
      <pc:sldChg chg="mod modShow">
        <pc:chgData name="Wu, Haotian" userId="S::hw2220@ic.ac.uk::8f496f5c-0e55-420f-b87e-57d6182a6696" providerId="AD" clId="Web-{91770B02-03C7-A71A-97AB-5FDA8A22DBF2}" dt="2023-10-04T14:05:34.888" v="26"/>
        <pc:sldMkLst>
          <pc:docMk/>
          <pc:sldMk cId="3775905099" sldId="264"/>
        </pc:sldMkLst>
      </pc:sldChg>
      <pc:sldChg chg="del">
        <pc:chgData name="Wu, Haotian" userId="S::hw2220@ic.ac.uk::8f496f5c-0e55-420f-b87e-57d6182a6696" providerId="AD" clId="Web-{91770B02-03C7-A71A-97AB-5FDA8A22DBF2}" dt="2023-10-04T14:02:52.603" v="25"/>
        <pc:sldMkLst>
          <pc:docMk/>
          <pc:sldMk cId="32723217" sldId="265"/>
        </pc:sldMkLst>
      </pc:sldChg>
    </pc:docChg>
  </pc:docChgLst>
  <pc:docChgLst>
    <pc:chgData name="Wu, Haotian" userId="S::hw2220@ic.ac.uk::8f496f5c-0e55-420f-b87e-57d6182a6696" providerId="AD" clId="Web-{DECE64D1-C1A1-DD97-9830-51F7F57268BE}"/>
    <pc:docChg chg="modSld">
      <pc:chgData name="Wu, Haotian" userId="S::hw2220@ic.ac.uk::8f496f5c-0e55-420f-b87e-57d6182a6696" providerId="AD" clId="Web-{DECE64D1-C1A1-DD97-9830-51F7F57268BE}" dt="2023-10-03T17:05:53.336" v="191" actId="20577"/>
      <pc:docMkLst>
        <pc:docMk/>
      </pc:docMkLst>
      <pc:sldChg chg="modSp">
        <pc:chgData name="Wu, Haotian" userId="S::hw2220@ic.ac.uk::8f496f5c-0e55-420f-b87e-57d6182a6696" providerId="AD" clId="Web-{DECE64D1-C1A1-DD97-9830-51F7F57268BE}" dt="2023-10-03T17:05:53.336" v="191" actId="20577"/>
        <pc:sldMkLst>
          <pc:docMk/>
          <pc:sldMk cId="1773120940" sldId="256"/>
        </pc:sldMkLst>
        <pc:spChg chg="mod">
          <ac:chgData name="Wu, Haotian" userId="S::hw2220@ic.ac.uk::8f496f5c-0e55-420f-b87e-57d6182a6696" providerId="AD" clId="Web-{DECE64D1-C1A1-DD97-9830-51F7F57268BE}" dt="2023-10-03T17:05:44.742" v="177" actId="20577"/>
          <ac:spMkLst>
            <pc:docMk/>
            <pc:sldMk cId="1773120940" sldId="256"/>
            <ac:spMk id="2" creationId="{3FAB8133-7269-E1F6-CEBB-68059D158E71}"/>
          </ac:spMkLst>
        </pc:spChg>
        <pc:spChg chg="mod">
          <ac:chgData name="Wu, Haotian" userId="S::hw2220@ic.ac.uk::8f496f5c-0e55-420f-b87e-57d6182a6696" providerId="AD" clId="Web-{DECE64D1-C1A1-DD97-9830-51F7F57268BE}" dt="2023-10-03T17:05:53.336" v="191" actId="20577"/>
          <ac:spMkLst>
            <pc:docMk/>
            <pc:sldMk cId="1773120940" sldId="256"/>
            <ac:spMk id="3" creationId="{31CCC98E-16C9-5424-831B-CCF7CB064D68}"/>
          </ac:spMkLst>
        </pc:spChg>
      </pc:sldChg>
      <pc:sldChg chg="modSp">
        <pc:chgData name="Wu, Haotian" userId="S::hw2220@ic.ac.uk::8f496f5c-0e55-420f-b87e-57d6182a6696" providerId="AD" clId="Web-{DECE64D1-C1A1-DD97-9830-51F7F57268BE}" dt="2023-10-03T16:36:42.202" v="14" actId="20577"/>
        <pc:sldMkLst>
          <pc:docMk/>
          <pc:sldMk cId="2846998646" sldId="257"/>
        </pc:sldMkLst>
        <pc:spChg chg="mod">
          <ac:chgData name="Wu, Haotian" userId="S::hw2220@ic.ac.uk::8f496f5c-0e55-420f-b87e-57d6182a6696" providerId="AD" clId="Web-{DECE64D1-C1A1-DD97-9830-51F7F57268BE}" dt="2023-10-03T16:36:42.202" v="14" actId="20577"/>
          <ac:spMkLst>
            <pc:docMk/>
            <pc:sldMk cId="2846998646" sldId="257"/>
            <ac:spMk id="3" creationId="{FDEC4B0C-1948-9D50-BD01-08A21DFFBD1F}"/>
          </ac:spMkLst>
        </pc:spChg>
      </pc:sldChg>
      <pc:sldChg chg="modSp">
        <pc:chgData name="Wu, Haotian" userId="S::hw2220@ic.ac.uk::8f496f5c-0e55-420f-b87e-57d6182a6696" providerId="AD" clId="Web-{DECE64D1-C1A1-DD97-9830-51F7F57268BE}" dt="2023-10-03T17:02:40.675" v="169" actId="20577"/>
        <pc:sldMkLst>
          <pc:docMk/>
          <pc:sldMk cId="3884408864" sldId="258"/>
        </pc:sldMkLst>
        <pc:spChg chg="mod">
          <ac:chgData name="Wu, Haotian" userId="S::hw2220@ic.ac.uk::8f496f5c-0e55-420f-b87e-57d6182a6696" providerId="AD" clId="Web-{DECE64D1-C1A1-DD97-9830-51F7F57268BE}" dt="2023-10-03T17:02:40.675" v="169" actId="20577"/>
          <ac:spMkLst>
            <pc:docMk/>
            <pc:sldMk cId="3884408864" sldId="258"/>
            <ac:spMk id="3" creationId="{FB586D45-60C3-0729-2010-957F1562B4A5}"/>
          </ac:spMkLst>
        </pc:spChg>
      </pc:sldChg>
    </pc:docChg>
  </pc:docChgLst>
  <pc:docChgLst>
    <pc:chgData name="Smith, Ben" userId="S::bs621@ic.ac.uk::f7f6f492-54a0-43de-a34d-44c28bbf29e9" providerId="AD" clId="Web-{F30577F6-E7B1-C57A-F0F4-644AD70584CA}"/>
    <pc:docChg chg="modSld">
      <pc:chgData name="Smith, Ben" userId="S::bs621@ic.ac.uk::f7f6f492-54a0-43de-a34d-44c28bbf29e9" providerId="AD" clId="Web-{F30577F6-E7B1-C57A-F0F4-644AD70584CA}" dt="2023-10-03T18:38:56.217" v="136" actId="20577"/>
      <pc:docMkLst>
        <pc:docMk/>
      </pc:docMkLst>
      <pc:sldChg chg="addSp delSp modSp mod setBg">
        <pc:chgData name="Smith, Ben" userId="S::bs621@ic.ac.uk::f7f6f492-54a0-43de-a34d-44c28bbf29e9" providerId="AD" clId="Web-{F30577F6-E7B1-C57A-F0F4-644AD70584CA}" dt="2023-10-03T16:47:07.918" v="24"/>
        <pc:sldMkLst>
          <pc:docMk/>
          <pc:sldMk cId="3884408864" sldId="258"/>
        </pc:sldMkLst>
        <pc:spChg chg="mod">
          <ac:chgData name="Smith, Ben" userId="S::bs621@ic.ac.uk::f7f6f492-54a0-43de-a34d-44c28bbf29e9" providerId="AD" clId="Web-{F30577F6-E7B1-C57A-F0F4-644AD70584CA}" dt="2023-10-03T16:47:07.918" v="24"/>
          <ac:spMkLst>
            <pc:docMk/>
            <pc:sldMk cId="3884408864" sldId="258"/>
            <ac:spMk id="2" creationId="{923EC450-84BD-58B8-2FF1-F112E1BA3A0D}"/>
          </ac:spMkLst>
        </pc:spChg>
        <pc:spChg chg="mod">
          <ac:chgData name="Smith, Ben" userId="S::bs621@ic.ac.uk::f7f6f492-54a0-43de-a34d-44c28bbf29e9" providerId="AD" clId="Web-{F30577F6-E7B1-C57A-F0F4-644AD70584CA}" dt="2023-10-03T16:47:07.918" v="24"/>
          <ac:spMkLst>
            <pc:docMk/>
            <pc:sldMk cId="3884408864" sldId="258"/>
            <ac:spMk id="3" creationId="{FB586D45-60C3-0729-2010-957F1562B4A5}"/>
          </ac:spMkLst>
        </pc:spChg>
        <pc:spChg chg="add del">
          <ac:chgData name="Smith, Ben" userId="S::bs621@ic.ac.uk::f7f6f492-54a0-43de-a34d-44c28bbf29e9" providerId="AD" clId="Web-{F30577F6-E7B1-C57A-F0F4-644AD70584CA}" dt="2023-10-03T16:47:07.918" v="24"/>
          <ac:spMkLst>
            <pc:docMk/>
            <pc:sldMk cId="3884408864" sldId="258"/>
            <ac:spMk id="9" creationId="{F13C74B1-5B17-4795-BED0-7140497B445A}"/>
          </ac:spMkLst>
        </pc:spChg>
        <pc:spChg chg="add del">
          <ac:chgData name="Smith, Ben" userId="S::bs621@ic.ac.uk::f7f6f492-54a0-43de-a34d-44c28bbf29e9" providerId="AD" clId="Web-{F30577F6-E7B1-C57A-F0F4-644AD70584CA}" dt="2023-10-03T16:47:07.918" v="24"/>
          <ac:spMkLst>
            <pc:docMk/>
            <pc:sldMk cId="3884408864" sldId="258"/>
            <ac:spMk id="11" creationId="{D4974D33-8DC5-464E-8C6D-BE58F0669C17}"/>
          </ac:spMkLst>
        </pc:spChg>
        <pc:picChg chg="add del">
          <ac:chgData name="Smith, Ben" userId="S::bs621@ic.ac.uk::f7f6f492-54a0-43de-a34d-44c28bbf29e9" providerId="AD" clId="Web-{F30577F6-E7B1-C57A-F0F4-644AD70584CA}" dt="2023-10-03T16:47:07.918" v="24"/>
          <ac:picMkLst>
            <pc:docMk/>
            <pc:sldMk cId="3884408864" sldId="258"/>
            <ac:picMk id="5" creationId="{20A98563-BFDF-8FD0-296E-C3222DD08EB6}"/>
          </ac:picMkLst>
        </pc:picChg>
      </pc:sldChg>
      <pc:sldChg chg="modSp">
        <pc:chgData name="Smith, Ben" userId="S::bs621@ic.ac.uk::f7f6f492-54a0-43de-a34d-44c28bbf29e9" providerId="AD" clId="Web-{F30577F6-E7B1-C57A-F0F4-644AD70584CA}" dt="2023-10-03T17:11:36.561" v="71" actId="20577"/>
        <pc:sldMkLst>
          <pc:docMk/>
          <pc:sldMk cId="823522956" sldId="260"/>
        </pc:sldMkLst>
        <pc:spChg chg="mod">
          <ac:chgData name="Smith, Ben" userId="S::bs621@ic.ac.uk::f7f6f492-54a0-43de-a34d-44c28bbf29e9" providerId="AD" clId="Web-{F30577F6-E7B1-C57A-F0F4-644AD70584CA}" dt="2023-10-03T17:11:36.561" v="71" actId="20577"/>
          <ac:spMkLst>
            <pc:docMk/>
            <pc:sldMk cId="823522956" sldId="260"/>
            <ac:spMk id="3" creationId="{F2B0B43D-5EAE-EF56-7A8F-5C60E5BE5BE7}"/>
          </ac:spMkLst>
        </pc:spChg>
      </pc:sldChg>
      <pc:sldChg chg="addSp delSp modSp mod setBg">
        <pc:chgData name="Smith, Ben" userId="S::bs621@ic.ac.uk::f7f6f492-54a0-43de-a34d-44c28bbf29e9" providerId="AD" clId="Web-{F30577F6-E7B1-C57A-F0F4-644AD70584CA}" dt="2023-10-03T16:44:48.197" v="22"/>
        <pc:sldMkLst>
          <pc:docMk/>
          <pc:sldMk cId="3473303853" sldId="263"/>
        </pc:sldMkLst>
        <pc:spChg chg="mod ord">
          <ac:chgData name="Smith, Ben" userId="S::bs621@ic.ac.uk::f7f6f492-54a0-43de-a34d-44c28bbf29e9" providerId="AD" clId="Web-{F30577F6-E7B1-C57A-F0F4-644AD70584CA}" dt="2023-10-03T16:44:48.197" v="22"/>
          <ac:spMkLst>
            <pc:docMk/>
            <pc:sldMk cId="3473303853" sldId="263"/>
            <ac:spMk id="2" creationId="{EC7A4400-9465-F498-4BA6-AE14C877A352}"/>
          </ac:spMkLst>
        </pc:spChg>
        <pc:spChg chg="del">
          <ac:chgData name="Smith, Ben" userId="S::bs621@ic.ac.uk::f7f6f492-54a0-43de-a34d-44c28bbf29e9" providerId="AD" clId="Web-{F30577F6-E7B1-C57A-F0F4-644AD70584CA}" dt="2023-10-03T16:39:42.596" v="0"/>
          <ac:spMkLst>
            <pc:docMk/>
            <pc:sldMk cId="3473303853" sldId="263"/>
            <ac:spMk id="3" creationId="{69B2D299-A44C-6581-0E98-FB41E2B2DC8B}"/>
          </ac:spMkLst>
        </pc:spChg>
        <pc:spChg chg="add">
          <ac:chgData name="Smith, Ben" userId="S::bs621@ic.ac.uk::f7f6f492-54a0-43de-a34d-44c28bbf29e9" providerId="AD" clId="Web-{F30577F6-E7B1-C57A-F0F4-644AD70584CA}" dt="2023-10-03T16:44:48.197" v="22"/>
          <ac:spMkLst>
            <pc:docMk/>
            <pc:sldMk cId="3473303853" sldId="263"/>
            <ac:spMk id="9" creationId="{657F69E0-C4B0-4BEC-A689-4F8D877F05D4}"/>
          </ac:spMkLst>
        </pc:spChg>
        <pc:spChg chg="add">
          <ac:chgData name="Smith, Ben" userId="S::bs621@ic.ac.uk::f7f6f492-54a0-43de-a34d-44c28bbf29e9" providerId="AD" clId="Web-{F30577F6-E7B1-C57A-F0F4-644AD70584CA}" dt="2023-10-03T16:44:48.197" v="22"/>
          <ac:spMkLst>
            <pc:docMk/>
            <pc:sldMk cId="3473303853" sldId="263"/>
            <ac:spMk id="11" creationId="{9F6380B4-6A1C-481E-8408-B4E6C75B9B81}"/>
          </ac:spMkLst>
        </pc:spChg>
        <pc:picChg chg="add mod">
          <ac:chgData name="Smith, Ben" userId="S::bs621@ic.ac.uk::f7f6f492-54a0-43de-a34d-44c28bbf29e9" providerId="AD" clId="Web-{F30577F6-E7B1-C57A-F0F4-644AD70584CA}" dt="2023-10-03T16:44:48.197" v="22"/>
          <ac:picMkLst>
            <pc:docMk/>
            <pc:sldMk cId="3473303853" sldId="263"/>
            <ac:picMk id="4" creationId="{23CC6C95-B147-5556-0E4F-CBB91B5A0055}"/>
          </ac:picMkLst>
        </pc:picChg>
      </pc:sldChg>
      <pc:sldChg chg="addSp delSp modSp mod setBg addAnim delAnim">
        <pc:chgData name="Smith, Ben" userId="S::bs621@ic.ac.uk::f7f6f492-54a0-43de-a34d-44c28bbf29e9" providerId="AD" clId="Web-{F30577F6-E7B1-C57A-F0F4-644AD70584CA}" dt="2023-10-03T16:40:48.691" v="9"/>
        <pc:sldMkLst>
          <pc:docMk/>
          <pc:sldMk cId="172845146" sldId="267"/>
        </pc:sldMkLst>
        <pc:spChg chg="mod">
          <ac:chgData name="Smith, Ben" userId="S::bs621@ic.ac.uk::f7f6f492-54a0-43de-a34d-44c28bbf29e9" providerId="AD" clId="Web-{F30577F6-E7B1-C57A-F0F4-644AD70584CA}" dt="2023-10-03T16:40:48.691" v="9"/>
          <ac:spMkLst>
            <pc:docMk/>
            <pc:sldMk cId="172845146" sldId="267"/>
            <ac:spMk id="2" creationId="{A1068213-7064-A49B-AF71-FF2DF45D5A0F}"/>
          </ac:spMkLst>
        </pc:spChg>
        <pc:spChg chg="mod">
          <ac:chgData name="Smith, Ben" userId="S::bs621@ic.ac.uk::f7f6f492-54a0-43de-a34d-44c28bbf29e9" providerId="AD" clId="Web-{F30577F6-E7B1-C57A-F0F4-644AD70584CA}" dt="2023-10-03T16:40:48.691" v="9"/>
          <ac:spMkLst>
            <pc:docMk/>
            <pc:sldMk cId="172845146" sldId="267"/>
            <ac:spMk id="3" creationId="{9D3CE2AC-684B-DAA7-3CB0-2B0B79905292}"/>
          </ac:spMkLst>
        </pc:spChg>
        <pc:spChg chg="add del">
          <ac:chgData name="Smith, Ben" userId="S::bs621@ic.ac.uk::f7f6f492-54a0-43de-a34d-44c28bbf29e9" providerId="AD" clId="Web-{F30577F6-E7B1-C57A-F0F4-644AD70584CA}" dt="2023-10-03T16:40:48.691" v="9"/>
          <ac:spMkLst>
            <pc:docMk/>
            <pc:sldMk cId="172845146" sldId="267"/>
            <ac:spMk id="9" creationId="{53306540-870A-7346-8CFF-A1B08DE50CF9}"/>
          </ac:spMkLst>
        </pc:spChg>
        <pc:grpChg chg="add del">
          <ac:chgData name="Smith, Ben" userId="S::bs621@ic.ac.uk::f7f6f492-54a0-43de-a34d-44c28bbf29e9" providerId="AD" clId="Web-{F30577F6-E7B1-C57A-F0F4-644AD70584CA}" dt="2023-10-03T16:40:48.691" v="9"/>
          <ac:grpSpMkLst>
            <pc:docMk/>
            <pc:sldMk cId="172845146" sldId="267"/>
            <ac:grpSpMk id="11" creationId="{A6A79260-DC16-1E89-E412-78DBD431A19B}"/>
          </ac:grpSpMkLst>
        </pc:grpChg>
        <pc:picChg chg="add del">
          <ac:chgData name="Smith, Ben" userId="S::bs621@ic.ac.uk::f7f6f492-54a0-43de-a34d-44c28bbf29e9" providerId="AD" clId="Web-{F30577F6-E7B1-C57A-F0F4-644AD70584CA}" dt="2023-10-03T16:40:48.691" v="9"/>
          <ac:picMkLst>
            <pc:docMk/>
            <pc:sldMk cId="172845146" sldId="267"/>
            <ac:picMk id="5" creationId="{573BC44D-FB4B-4C8C-699B-09F8C4118EF2}"/>
          </ac:picMkLst>
        </pc:picChg>
      </pc:sldChg>
      <pc:sldChg chg="addSp delSp modSp">
        <pc:chgData name="Smith, Ben" userId="S::bs621@ic.ac.uk::f7f6f492-54a0-43de-a34d-44c28bbf29e9" providerId="AD" clId="Web-{F30577F6-E7B1-C57A-F0F4-644AD70584CA}" dt="2023-10-03T18:33:10.818" v="129" actId="1076"/>
        <pc:sldMkLst>
          <pc:docMk/>
          <pc:sldMk cId="1127013458" sldId="269"/>
        </pc:sldMkLst>
        <pc:spChg chg="mod">
          <ac:chgData name="Smith, Ben" userId="S::bs621@ic.ac.uk::f7f6f492-54a0-43de-a34d-44c28bbf29e9" providerId="AD" clId="Web-{F30577F6-E7B1-C57A-F0F4-644AD70584CA}" dt="2023-10-03T18:32:36.239" v="126" actId="20577"/>
          <ac:spMkLst>
            <pc:docMk/>
            <pc:sldMk cId="1127013458" sldId="269"/>
            <ac:spMk id="3" creationId="{81B68549-E07B-0C24-C7E2-C5D02B7239CE}"/>
          </ac:spMkLst>
        </pc:spChg>
        <pc:picChg chg="add del mod">
          <ac:chgData name="Smith, Ben" userId="S::bs621@ic.ac.uk::f7f6f492-54a0-43de-a34d-44c28bbf29e9" providerId="AD" clId="Web-{F30577F6-E7B1-C57A-F0F4-644AD70584CA}" dt="2023-10-03T18:30:23.049" v="109"/>
          <ac:picMkLst>
            <pc:docMk/>
            <pc:sldMk cId="1127013458" sldId="269"/>
            <ac:picMk id="4" creationId="{1249062F-192B-F0FE-D03B-F1A98AD40744}"/>
          </ac:picMkLst>
        </pc:picChg>
        <pc:picChg chg="add del mod">
          <ac:chgData name="Smith, Ben" userId="S::bs621@ic.ac.uk::f7f6f492-54a0-43de-a34d-44c28bbf29e9" providerId="AD" clId="Web-{F30577F6-E7B1-C57A-F0F4-644AD70584CA}" dt="2023-10-03T18:31:45.722" v="111"/>
          <ac:picMkLst>
            <pc:docMk/>
            <pc:sldMk cId="1127013458" sldId="269"/>
            <ac:picMk id="5" creationId="{3F2B5D32-4EE7-4006-28AF-7AEDFBEDB6F8}"/>
          </ac:picMkLst>
        </pc:picChg>
        <pc:picChg chg="add mod">
          <ac:chgData name="Smith, Ben" userId="S::bs621@ic.ac.uk::f7f6f492-54a0-43de-a34d-44c28bbf29e9" providerId="AD" clId="Web-{F30577F6-E7B1-C57A-F0F4-644AD70584CA}" dt="2023-10-03T18:33:10.818" v="129" actId="1076"/>
          <ac:picMkLst>
            <pc:docMk/>
            <pc:sldMk cId="1127013458" sldId="269"/>
            <ac:picMk id="6" creationId="{C2B99A20-5786-F980-4FE7-36711FFA619C}"/>
          </ac:picMkLst>
        </pc:picChg>
      </pc:sldChg>
      <pc:sldChg chg="addSp delSp modSp mod setBg">
        <pc:chgData name="Smith, Ben" userId="S::bs621@ic.ac.uk::f7f6f492-54a0-43de-a34d-44c28bbf29e9" providerId="AD" clId="Web-{F30577F6-E7B1-C57A-F0F4-644AD70584CA}" dt="2023-10-03T18:32:58.709" v="128"/>
        <pc:sldMkLst>
          <pc:docMk/>
          <pc:sldMk cId="1558552990" sldId="270"/>
        </pc:sldMkLst>
        <pc:spChg chg="mod">
          <ac:chgData name="Smith, Ben" userId="S::bs621@ic.ac.uk::f7f6f492-54a0-43de-a34d-44c28bbf29e9" providerId="AD" clId="Web-{F30577F6-E7B1-C57A-F0F4-644AD70584CA}" dt="2023-10-03T16:41:58.443" v="11"/>
          <ac:spMkLst>
            <pc:docMk/>
            <pc:sldMk cId="1558552990" sldId="270"/>
            <ac:spMk id="2" creationId="{0D5EE441-E1BD-D247-BC41-BA504A5D2FF8}"/>
          </ac:spMkLst>
        </pc:spChg>
        <pc:spChg chg="mod">
          <ac:chgData name="Smith, Ben" userId="S::bs621@ic.ac.uk::f7f6f492-54a0-43de-a34d-44c28bbf29e9" providerId="AD" clId="Web-{F30577F6-E7B1-C57A-F0F4-644AD70584CA}" dt="2023-10-03T18:29:50.423" v="107" actId="20577"/>
          <ac:spMkLst>
            <pc:docMk/>
            <pc:sldMk cId="1558552990" sldId="270"/>
            <ac:spMk id="3" creationId="{27D1C023-1B02-225D-75C8-70FC3E311F78}"/>
          </ac:spMkLst>
        </pc:spChg>
        <pc:spChg chg="add del">
          <ac:chgData name="Smith, Ben" userId="S::bs621@ic.ac.uk::f7f6f492-54a0-43de-a34d-44c28bbf29e9" providerId="AD" clId="Web-{F30577F6-E7B1-C57A-F0F4-644AD70584CA}" dt="2023-10-03T16:41:58.443" v="11"/>
          <ac:spMkLst>
            <pc:docMk/>
            <pc:sldMk cId="1558552990" sldId="270"/>
            <ac:spMk id="9" creationId="{F13C74B1-5B17-4795-BED0-7140497B445A}"/>
          </ac:spMkLst>
        </pc:spChg>
        <pc:spChg chg="add del">
          <ac:chgData name="Smith, Ben" userId="S::bs621@ic.ac.uk::f7f6f492-54a0-43de-a34d-44c28bbf29e9" providerId="AD" clId="Web-{F30577F6-E7B1-C57A-F0F4-644AD70584CA}" dt="2023-10-03T16:41:58.443" v="11"/>
          <ac:spMkLst>
            <pc:docMk/>
            <pc:sldMk cId="1558552990" sldId="270"/>
            <ac:spMk id="11" creationId="{D4974D33-8DC5-464E-8C6D-BE58F0669C17}"/>
          </ac:spMkLst>
        </pc:spChg>
        <pc:picChg chg="add mod">
          <ac:chgData name="Smith, Ben" userId="S::bs621@ic.ac.uk::f7f6f492-54a0-43de-a34d-44c28bbf29e9" providerId="AD" clId="Web-{F30577F6-E7B1-C57A-F0F4-644AD70584CA}" dt="2023-10-03T18:11:24.597" v="93" actId="1076"/>
          <ac:picMkLst>
            <pc:docMk/>
            <pc:sldMk cId="1558552990" sldId="270"/>
            <ac:picMk id="4" creationId="{3F9947F6-AA98-D94B-BA82-D480DF13733C}"/>
          </ac:picMkLst>
        </pc:picChg>
        <pc:picChg chg="add del mod">
          <ac:chgData name="Smith, Ben" userId="S::bs621@ic.ac.uk::f7f6f492-54a0-43de-a34d-44c28bbf29e9" providerId="AD" clId="Web-{F30577F6-E7B1-C57A-F0F4-644AD70584CA}" dt="2023-10-03T18:32:58.709" v="128"/>
          <ac:picMkLst>
            <pc:docMk/>
            <pc:sldMk cId="1558552990" sldId="270"/>
            <ac:picMk id="5" creationId="{588343F0-2F2F-C673-B622-E183517BC70A}"/>
          </ac:picMkLst>
        </pc:picChg>
        <pc:picChg chg="add del">
          <ac:chgData name="Smith, Ben" userId="S::bs621@ic.ac.uk::f7f6f492-54a0-43de-a34d-44c28bbf29e9" providerId="AD" clId="Web-{F30577F6-E7B1-C57A-F0F4-644AD70584CA}" dt="2023-10-03T16:41:58.443" v="11"/>
          <ac:picMkLst>
            <pc:docMk/>
            <pc:sldMk cId="1558552990" sldId="270"/>
            <ac:picMk id="5" creationId="{74111582-DFA2-1557-C3E7-EFED90A25BFE}"/>
          </ac:picMkLst>
        </pc:picChg>
      </pc:sldChg>
      <pc:sldChg chg="addSp modSp">
        <pc:chgData name="Smith, Ben" userId="S::bs621@ic.ac.uk::f7f6f492-54a0-43de-a34d-44c28bbf29e9" providerId="AD" clId="Web-{F30577F6-E7B1-C57A-F0F4-644AD70584CA}" dt="2023-10-03T18:38:56.217" v="136" actId="20577"/>
        <pc:sldMkLst>
          <pc:docMk/>
          <pc:sldMk cId="3893255424" sldId="271"/>
        </pc:sldMkLst>
        <pc:spChg chg="mod">
          <ac:chgData name="Smith, Ben" userId="S::bs621@ic.ac.uk::f7f6f492-54a0-43de-a34d-44c28bbf29e9" providerId="AD" clId="Web-{F30577F6-E7B1-C57A-F0F4-644AD70584CA}" dt="2023-10-03T18:38:56.217" v="136" actId="20577"/>
          <ac:spMkLst>
            <pc:docMk/>
            <pc:sldMk cId="3893255424" sldId="271"/>
            <ac:spMk id="3" creationId="{24367491-E0D0-074D-FBAD-32FF2FEB8FBA}"/>
          </ac:spMkLst>
        </pc:spChg>
        <pc:picChg chg="add mod">
          <ac:chgData name="Smith, Ben" userId="S::bs621@ic.ac.uk::f7f6f492-54a0-43de-a34d-44c28bbf29e9" providerId="AD" clId="Web-{F30577F6-E7B1-C57A-F0F4-644AD70584CA}" dt="2023-10-03T18:37:42.293" v="134" actId="1076"/>
          <ac:picMkLst>
            <pc:docMk/>
            <pc:sldMk cId="3893255424" sldId="271"/>
            <ac:picMk id="4" creationId="{9E3B79CF-1674-1282-88C7-BFEACB900902}"/>
          </ac:picMkLst>
        </pc:picChg>
      </pc:sldChg>
      <pc:sldChg chg="addSp delSp modSp mod setBg addAnim delAnim setClrOvrMap">
        <pc:chgData name="Smith, Ben" userId="S::bs621@ic.ac.uk::f7f6f492-54a0-43de-a34d-44c28bbf29e9" providerId="AD" clId="Web-{F30577F6-E7B1-C57A-F0F4-644AD70584CA}" dt="2023-10-03T17:18:50.461" v="82"/>
        <pc:sldMkLst>
          <pc:docMk/>
          <pc:sldMk cId="3078665191" sldId="274"/>
        </pc:sldMkLst>
        <pc:spChg chg="mod">
          <ac:chgData name="Smith, Ben" userId="S::bs621@ic.ac.uk::f7f6f492-54a0-43de-a34d-44c28bbf29e9" providerId="AD" clId="Web-{F30577F6-E7B1-C57A-F0F4-644AD70584CA}" dt="2023-10-03T17:18:50.461" v="82"/>
          <ac:spMkLst>
            <pc:docMk/>
            <pc:sldMk cId="3078665191" sldId="274"/>
            <ac:spMk id="2" creationId="{38994C0B-4138-AD63-0C85-E0AA01F30ECD}"/>
          </ac:spMkLst>
        </pc:spChg>
        <pc:spChg chg="mod ord">
          <ac:chgData name="Smith, Ben" userId="S::bs621@ic.ac.uk::f7f6f492-54a0-43de-a34d-44c28bbf29e9" providerId="AD" clId="Web-{F30577F6-E7B1-C57A-F0F4-644AD70584CA}" dt="2023-10-03T17:18:50.461" v="82"/>
          <ac:spMkLst>
            <pc:docMk/>
            <pc:sldMk cId="3078665191" sldId="274"/>
            <ac:spMk id="3" creationId="{E9370225-D432-02B8-7F25-B3E06CD93A2C}"/>
          </ac:spMkLst>
        </pc:spChg>
        <pc:spChg chg="add del">
          <ac:chgData name="Smith, Ben" userId="S::bs621@ic.ac.uk::f7f6f492-54a0-43de-a34d-44c28bbf29e9" providerId="AD" clId="Web-{F30577F6-E7B1-C57A-F0F4-644AD70584CA}" dt="2023-10-03T17:18:50.445" v="81"/>
          <ac:spMkLst>
            <pc:docMk/>
            <pc:sldMk cId="3078665191" sldId="274"/>
            <ac:spMk id="6" creationId="{5A0118C5-4F8D-4CF4-BADD-53FEACC6C42A}"/>
          </ac:spMkLst>
        </pc:spChg>
        <pc:spChg chg="add del">
          <ac:chgData name="Smith, Ben" userId="S::bs621@ic.ac.uk::f7f6f492-54a0-43de-a34d-44c28bbf29e9" providerId="AD" clId="Web-{F30577F6-E7B1-C57A-F0F4-644AD70584CA}" dt="2023-10-03T16:43:58.445" v="15"/>
          <ac:spMkLst>
            <pc:docMk/>
            <pc:sldMk cId="3078665191" sldId="274"/>
            <ac:spMk id="9" creationId="{71B2258F-86CA-4D4D-8270-BC05FCDEBFB3}"/>
          </ac:spMkLst>
        </pc:spChg>
        <pc:spChg chg="add del">
          <ac:chgData name="Smith, Ben" userId="S::bs621@ic.ac.uk::f7f6f492-54a0-43de-a34d-44c28bbf29e9" providerId="AD" clId="Web-{F30577F6-E7B1-C57A-F0F4-644AD70584CA}" dt="2023-10-03T16:44:02.352" v="17"/>
          <ac:spMkLst>
            <pc:docMk/>
            <pc:sldMk cId="3078665191" sldId="274"/>
            <ac:spMk id="11" creationId="{007891EC-4501-44ED-A8C8-B11B6DB767AB}"/>
          </ac:spMkLst>
        </pc:spChg>
        <pc:spChg chg="add del">
          <ac:chgData name="Smith, Ben" userId="S::bs621@ic.ac.uk::f7f6f492-54a0-43de-a34d-44c28bbf29e9" providerId="AD" clId="Web-{F30577F6-E7B1-C57A-F0F4-644AD70584CA}" dt="2023-10-03T16:44:02.352" v="17"/>
          <ac:spMkLst>
            <pc:docMk/>
            <pc:sldMk cId="3078665191" sldId="274"/>
            <ac:spMk id="12" creationId="{C1DD1A8A-57D5-4A81-AD04-532B043C5611}"/>
          </ac:spMkLst>
        </pc:spChg>
        <pc:spChg chg="add del">
          <ac:chgData name="Smith, Ben" userId="S::bs621@ic.ac.uk::f7f6f492-54a0-43de-a34d-44c28bbf29e9" providerId="AD" clId="Web-{F30577F6-E7B1-C57A-F0F4-644AD70584CA}" dt="2023-10-03T16:44:09.571" v="21"/>
          <ac:spMkLst>
            <pc:docMk/>
            <pc:sldMk cId="3078665191" sldId="274"/>
            <ac:spMk id="15" creationId="{F13C74B1-5B17-4795-BED0-7140497B445A}"/>
          </ac:spMkLst>
        </pc:spChg>
        <pc:spChg chg="add del">
          <ac:chgData name="Smith, Ben" userId="S::bs621@ic.ac.uk::f7f6f492-54a0-43de-a34d-44c28bbf29e9" providerId="AD" clId="Web-{F30577F6-E7B1-C57A-F0F4-644AD70584CA}" dt="2023-10-03T16:44:09.571" v="21"/>
          <ac:spMkLst>
            <pc:docMk/>
            <pc:sldMk cId="3078665191" sldId="274"/>
            <ac:spMk id="16" creationId="{D4974D33-8DC5-464E-8C6D-BE58F0669C17}"/>
          </ac:spMkLst>
        </pc:spChg>
        <pc:grpChg chg="add del">
          <ac:chgData name="Smith, Ben" userId="S::bs621@ic.ac.uk::f7f6f492-54a0-43de-a34d-44c28bbf29e9" providerId="AD" clId="Web-{F30577F6-E7B1-C57A-F0F4-644AD70584CA}" dt="2023-10-03T17:18:50.445" v="81"/>
          <ac:grpSpMkLst>
            <pc:docMk/>
            <pc:sldMk cId="3078665191" sldId="274"/>
            <ac:grpSpMk id="7" creationId="{B894EFA8-F425-4D19-A94B-445388B31E20}"/>
          </ac:grpSpMkLst>
        </pc:grpChg>
        <pc:grpChg chg="add del">
          <ac:chgData name="Smith, Ben" userId="S::bs621@ic.ac.uk::f7f6f492-54a0-43de-a34d-44c28bbf29e9" providerId="AD" clId="Web-{F30577F6-E7B1-C57A-F0F4-644AD70584CA}" dt="2023-10-03T17:18:50.445" v="81"/>
          <ac:grpSpMkLst>
            <pc:docMk/>
            <pc:sldMk cId="3078665191" sldId="274"/>
            <ac:grpSpMk id="14" creationId="{582A903B-6B78-4F0A-B7C9-3D80499020B8}"/>
          </ac:grpSpMkLst>
        </pc:grpChg>
        <pc:grpChg chg="add">
          <ac:chgData name="Smith, Ben" userId="S::bs621@ic.ac.uk::f7f6f492-54a0-43de-a34d-44c28bbf29e9" providerId="AD" clId="Web-{F30577F6-E7B1-C57A-F0F4-644AD70584CA}" dt="2023-10-03T17:18:50.461" v="82"/>
          <ac:grpSpMkLst>
            <pc:docMk/>
            <pc:sldMk cId="3078665191" sldId="274"/>
            <ac:grpSpMk id="24" creationId="{434FA563-76F6-CDCF-AEA0-A7B78E44647B}"/>
          </ac:grpSpMkLst>
        </pc:grpChg>
        <pc:picChg chg="add mod">
          <ac:chgData name="Smith, Ben" userId="S::bs621@ic.ac.uk::f7f6f492-54a0-43de-a34d-44c28bbf29e9" providerId="AD" clId="Web-{F30577F6-E7B1-C57A-F0F4-644AD70584CA}" dt="2023-10-03T17:18:50.461" v="82"/>
          <ac:picMkLst>
            <pc:docMk/>
            <pc:sldMk cId="3078665191" sldId="274"/>
            <ac:picMk id="4" creationId="{019EB538-7DBA-905B-9CFF-F1F62B97BB7F}"/>
          </ac:picMkLst>
        </pc:picChg>
        <pc:picChg chg="add del">
          <ac:chgData name="Smith, Ben" userId="S::bs621@ic.ac.uk::f7f6f492-54a0-43de-a34d-44c28bbf29e9" providerId="AD" clId="Web-{F30577F6-E7B1-C57A-F0F4-644AD70584CA}" dt="2023-10-03T16:43:58.445" v="15"/>
          <ac:picMkLst>
            <pc:docMk/>
            <pc:sldMk cId="3078665191" sldId="274"/>
            <ac:picMk id="5" creationId="{527EB928-A81F-FF30-2005-56C5E876EC7C}"/>
          </ac:picMkLst>
        </pc:picChg>
        <pc:picChg chg="add del">
          <ac:chgData name="Smith, Ben" userId="S::bs621@ic.ac.uk::f7f6f492-54a0-43de-a34d-44c28bbf29e9" providerId="AD" clId="Web-{F30577F6-E7B1-C57A-F0F4-644AD70584CA}" dt="2023-10-03T16:44:02.352" v="17"/>
          <ac:picMkLst>
            <pc:docMk/>
            <pc:sldMk cId="3078665191" sldId="274"/>
            <ac:picMk id="13" creationId="{8FBA7CE7-1327-3192-D347-E8A8E67B3B8D}"/>
          </ac:picMkLst>
        </pc:picChg>
        <pc:picChg chg="add del">
          <ac:chgData name="Smith, Ben" userId="S::bs621@ic.ac.uk::f7f6f492-54a0-43de-a34d-44c28bbf29e9" providerId="AD" clId="Web-{F30577F6-E7B1-C57A-F0F4-644AD70584CA}" dt="2023-10-03T16:44:09.571" v="21"/>
          <ac:picMkLst>
            <pc:docMk/>
            <pc:sldMk cId="3078665191" sldId="274"/>
            <ac:picMk id="17" creationId="{98977B99-FFD0-2BFB-ED7F-3CFC9FC8C46F}"/>
          </ac:picMkLst>
        </pc:picChg>
      </pc:sldChg>
    </pc:docChg>
  </pc:docChgLst>
  <pc:docChgLst>
    <pc:chgData name="Smith, Ben" userId="S::bs621@ic.ac.uk::f7f6f492-54a0-43de-a34d-44c28bbf29e9" providerId="AD" clId="Web-{83816D8D-7797-27D6-31DE-4C7D6729CE27}"/>
    <pc:docChg chg="modSld">
      <pc:chgData name="Smith, Ben" userId="S::bs621@ic.ac.uk::f7f6f492-54a0-43de-a34d-44c28bbf29e9" providerId="AD" clId="Web-{83816D8D-7797-27D6-31DE-4C7D6729CE27}" dt="2023-10-04T15:00:27.470" v="125"/>
      <pc:docMkLst>
        <pc:docMk/>
      </pc:docMkLst>
      <pc:sldChg chg="addSp modSp mod setBg">
        <pc:chgData name="Smith, Ben" userId="S::bs621@ic.ac.uk::f7f6f492-54a0-43de-a34d-44c28bbf29e9" providerId="AD" clId="Web-{83816D8D-7797-27D6-31DE-4C7D6729CE27}" dt="2023-10-04T15:00:20.657" v="124"/>
        <pc:sldMkLst>
          <pc:docMk/>
          <pc:sldMk cId="3014833243" sldId="261"/>
        </pc:sldMkLst>
        <pc:spChg chg="mod">
          <ac:chgData name="Smith, Ben" userId="S::bs621@ic.ac.uk::f7f6f492-54a0-43de-a34d-44c28bbf29e9" providerId="AD" clId="Web-{83816D8D-7797-27D6-31DE-4C7D6729CE27}" dt="2023-10-04T15:00:20.657" v="124"/>
          <ac:spMkLst>
            <pc:docMk/>
            <pc:sldMk cId="3014833243" sldId="261"/>
            <ac:spMk id="2" creationId="{E080B36A-285C-440A-533A-DCBBCAACDF5E}"/>
          </ac:spMkLst>
        </pc:spChg>
        <pc:spChg chg="mod">
          <ac:chgData name="Smith, Ben" userId="S::bs621@ic.ac.uk::f7f6f492-54a0-43de-a34d-44c28bbf29e9" providerId="AD" clId="Web-{83816D8D-7797-27D6-31DE-4C7D6729CE27}" dt="2023-10-04T15:00:20.657" v="124"/>
          <ac:spMkLst>
            <pc:docMk/>
            <pc:sldMk cId="3014833243" sldId="261"/>
            <ac:spMk id="3" creationId="{8FA33435-73A5-3507-ED98-05195B0952ED}"/>
          </ac:spMkLst>
        </pc:spChg>
        <pc:spChg chg="add">
          <ac:chgData name="Smith, Ben" userId="S::bs621@ic.ac.uk::f7f6f492-54a0-43de-a34d-44c28bbf29e9" providerId="AD" clId="Web-{83816D8D-7797-27D6-31DE-4C7D6729CE27}" dt="2023-10-04T15:00:20.657" v="124"/>
          <ac:spMkLst>
            <pc:docMk/>
            <pc:sldMk cId="3014833243" sldId="261"/>
            <ac:spMk id="14" creationId="{2C61293E-6EBE-43EF-A52C-9BEBFD7679D4}"/>
          </ac:spMkLst>
        </pc:spChg>
        <pc:spChg chg="add">
          <ac:chgData name="Smith, Ben" userId="S::bs621@ic.ac.uk::f7f6f492-54a0-43de-a34d-44c28bbf29e9" providerId="AD" clId="Web-{83816D8D-7797-27D6-31DE-4C7D6729CE27}" dt="2023-10-04T15:00:20.657" v="124"/>
          <ac:spMkLst>
            <pc:docMk/>
            <pc:sldMk cId="3014833243" sldId="261"/>
            <ac:spMk id="17" creationId="{3FCFB1DE-0B7E-48CC-BA90-B2AB0889F9D6}"/>
          </ac:spMkLst>
        </pc:spChg>
        <pc:picChg chg="add">
          <ac:chgData name="Smith, Ben" userId="S::bs621@ic.ac.uk::f7f6f492-54a0-43de-a34d-44c28bbf29e9" providerId="AD" clId="Web-{83816D8D-7797-27D6-31DE-4C7D6729CE27}" dt="2023-10-04T15:00:20.657" v="124"/>
          <ac:picMkLst>
            <pc:docMk/>
            <pc:sldMk cId="3014833243" sldId="261"/>
            <ac:picMk id="16" creationId="{D55A870D-8853-84EA-B39D-EF4760293E73}"/>
          </ac:picMkLst>
        </pc:picChg>
      </pc:sldChg>
      <pc:sldChg chg="addSp delSp modSp mod setBg">
        <pc:chgData name="Smith, Ben" userId="S::bs621@ic.ac.uk::f7f6f492-54a0-43de-a34d-44c28bbf29e9" providerId="AD" clId="Web-{83816D8D-7797-27D6-31DE-4C7D6729CE27}" dt="2023-10-04T15:00:27.470" v="125"/>
        <pc:sldMkLst>
          <pc:docMk/>
          <pc:sldMk cId="2493281586" sldId="262"/>
        </pc:sldMkLst>
        <pc:spChg chg="mod">
          <ac:chgData name="Smith, Ben" userId="S::bs621@ic.ac.uk::f7f6f492-54a0-43de-a34d-44c28bbf29e9" providerId="AD" clId="Web-{83816D8D-7797-27D6-31DE-4C7D6729CE27}" dt="2023-10-04T15:00:27.470" v="125"/>
          <ac:spMkLst>
            <pc:docMk/>
            <pc:sldMk cId="2493281586" sldId="262"/>
            <ac:spMk id="2" creationId="{61DBE615-5300-6D87-171A-EF467FA6E5B6}"/>
          </ac:spMkLst>
        </pc:spChg>
        <pc:spChg chg="del mod">
          <ac:chgData name="Smith, Ben" userId="S::bs621@ic.ac.uk::f7f6f492-54a0-43de-a34d-44c28bbf29e9" providerId="AD" clId="Web-{83816D8D-7797-27D6-31DE-4C7D6729CE27}" dt="2023-10-04T15:00:27.470" v="125"/>
          <ac:spMkLst>
            <pc:docMk/>
            <pc:sldMk cId="2493281586" sldId="262"/>
            <ac:spMk id="3" creationId="{39EA1E8E-D7E5-C821-CA3B-20E016A9CD94}"/>
          </ac:spMkLst>
        </pc:spChg>
        <pc:spChg chg="add">
          <ac:chgData name="Smith, Ben" userId="S::bs621@ic.ac.uk::f7f6f492-54a0-43de-a34d-44c28bbf29e9" providerId="AD" clId="Web-{83816D8D-7797-27D6-31DE-4C7D6729CE27}" dt="2023-10-04T15:00:27.470" v="125"/>
          <ac:spMkLst>
            <pc:docMk/>
            <pc:sldMk cId="2493281586" sldId="262"/>
            <ac:spMk id="10" creationId="{E51BA4DF-2BD4-4EC2-B1DB-B27C8AC71864}"/>
          </ac:spMkLst>
        </pc:spChg>
        <pc:graphicFrameChg chg="add">
          <ac:chgData name="Smith, Ben" userId="S::bs621@ic.ac.uk::f7f6f492-54a0-43de-a34d-44c28bbf29e9" providerId="AD" clId="Web-{83816D8D-7797-27D6-31DE-4C7D6729CE27}" dt="2023-10-04T15:00:27.470" v="125"/>
          <ac:graphicFrameMkLst>
            <pc:docMk/>
            <pc:sldMk cId="2493281586" sldId="262"/>
            <ac:graphicFrameMk id="5" creationId="{3820D97F-2AC1-B511-3F9D-A59576CF7BFA}"/>
          </ac:graphicFrameMkLst>
        </pc:graphicFrameChg>
        <pc:picChg chg="add">
          <ac:chgData name="Smith, Ben" userId="S::bs621@ic.ac.uk::f7f6f492-54a0-43de-a34d-44c28bbf29e9" providerId="AD" clId="Web-{83816D8D-7797-27D6-31DE-4C7D6729CE27}" dt="2023-10-04T15:00:27.470" v="125"/>
          <ac:picMkLst>
            <pc:docMk/>
            <pc:sldMk cId="2493281586" sldId="262"/>
            <ac:picMk id="6" creationId="{BCBA7A7C-BD3E-428D-24FA-EBB6019FB1C9}"/>
          </ac:picMkLst>
        </pc:picChg>
      </pc:sldChg>
      <pc:sldChg chg="addSp delSp modSp mod setBg addAnim">
        <pc:chgData name="Smith, Ben" userId="S::bs621@ic.ac.uk::f7f6f492-54a0-43de-a34d-44c28bbf29e9" providerId="AD" clId="Web-{83816D8D-7797-27D6-31DE-4C7D6729CE27}" dt="2023-10-04T13:37:20.268" v="5" actId="20577"/>
        <pc:sldMkLst>
          <pc:docMk/>
          <pc:sldMk cId="2070956143" sldId="266"/>
        </pc:sldMkLst>
        <pc:spChg chg="mod">
          <ac:chgData name="Smith, Ben" userId="S::bs621@ic.ac.uk::f7f6f492-54a0-43de-a34d-44c28bbf29e9" providerId="AD" clId="Web-{83816D8D-7797-27D6-31DE-4C7D6729CE27}" dt="2023-10-04T13:37:20.268" v="5" actId="20577"/>
          <ac:spMkLst>
            <pc:docMk/>
            <pc:sldMk cId="2070956143" sldId="266"/>
            <ac:spMk id="2" creationId="{BB9E09C7-F5BA-412D-2EF4-78B409C7A552}"/>
          </ac:spMkLst>
        </pc:spChg>
        <pc:spChg chg="del">
          <ac:chgData name="Smith, Ben" userId="S::bs621@ic.ac.uk::f7f6f492-54a0-43de-a34d-44c28bbf29e9" providerId="AD" clId="Web-{83816D8D-7797-27D6-31DE-4C7D6729CE27}" dt="2023-10-04T13:36:44.296" v="0"/>
          <ac:spMkLst>
            <pc:docMk/>
            <pc:sldMk cId="2070956143" sldId="266"/>
            <ac:spMk id="3" creationId="{0B912292-98C0-7C82-E39D-B008F516C120}"/>
          </ac:spMkLst>
        </pc:spChg>
        <pc:spChg chg="add">
          <ac:chgData name="Smith, Ben" userId="S::bs621@ic.ac.uk::f7f6f492-54a0-43de-a34d-44c28bbf29e9" providerId="AD" clId="Web-{83816D8D-7797-27D6-31DE-4C7D6729CE27}" dt="2023-10-04T13:36:49.187" v="1"/>
          <ac:spMkLst>
            <pc:docMk/>
            <pc:sldMk cId="2070956143" sldId="266"/>
            <ac:spMk id="8" creationId="{C1DD1A8A-57D5-4A81-AD04-532B043C5611}"/>
          </ac:spMkLst>
        </pc:spChg>
        <pc:spChg chg="add">
          <ac:chgData name="Smith, Ben" userId="S::bs621@ic.ac.uk::f7f6f492-54a0-43de-a34d-44c28bbf29e9" providerId="AD" clId="Web-{83816D8D-7797-27D6-31DE-4C7D6729CE27}" dt="2023-10-04T13:36:49.187" v="1"/>
          <ac:spMkLst>
            <pc:docMk/>
            <pc:sldMk cId="2070956143" sldId="266"/>
            <ac:spMk id="10" creationId="{007891EC-4501-44ED-A8C8-B11B6DB767AB}"/>
          </ac:spMkLst>
        </pc:spChg>
        <pc:picChg chg="add">
          <ac:chgData name="Smith, Ben" userId="S::bs621@ic.ac.uk::f7f6f492-54a0-43de-a34d-44c28bbf29e9" providerId="AD" clId="Web-{83816D8D-7797-27D6-31DE-4C7D6729CE27}" dt="2023-10-04T13:36:49.187" v="1"/>
          <ac:picMkLst>
            <pc:docMk/>
            <pc:sldMk cId="2070956143" sldId="266"/>
            <ac:picMk id="4" creationId="{18AB3C96-C925-B824-9AD8-60CBD075AD00}"/>
          </ac:picMkLst>
        </pc:picChg>
      </pc:sldChg>
      <pc:sldChg chg="addSp delSp modSp">
        <pc:chgData name="Smith, Ben" userId="S::bs621@ic.ac.uk::f7f6f492-54a0-43de-a34d-44c28bbf29e9" providerId="AD" clId="Web-{83816D8D-7797-27D6-31DE-4C7D6729CE27}" dt="2023-10-04T14:24:41.865" v="69" actId="1076"/>
        <pc:sldMkLst>
          <pc:docMk/>
          <pc:sldMk cId="172845146" sldId="267"/>
        </pc:sldMkLst>
        <pc:spChg chg="del">
          <ac:chgData name="Smith, Ben" userId="S::bs621@ic.ac.uk::f7f6f492-54a0-43de-a34d-44c28bbf29e9" providerId="AD" clId="Web-{83816D8D-7797-27D6-31DE-4C7D6729CE27}" dt="2023-10-04T14:23:42.566" v="58"/>
          <ac:spMkLst>
            <pc:docMk/>
            <pc:sldMk cId="172845146" sldId="267"/>
            <ac:spMk id="3" creationId="{9D3CE2AC-684B-DAA7-3CB0-2B0B79905292}"/>
          </ac:spMkLst>
        </pc:spChg>
        <pc:spChg chg="add del">
          <ac:chgData name="Smith, Ben" userId="S::bs621@ic.ac.uk::f7f6f492-54a0-43de-a34d-44c28bbf29e9" providerId="AD" clId="Web-{83816D8D-7797-27D6-31DE-4C7D6729CE27}" dt="2023-10-04T14:23:37.535" v="57"/>
          <ac:spMkLst>
            <pc:docMk/>
            <pc:sldMk cId="172845146" sldId="267"/>
            <ac:spMk id="5" creationId="{44F1FB68-9152-7DDE-7967-B9065F17E92F}"/>
          </ac:spMkLst>
        </pc:spChg>
        <pc:spChg chg="add del mod">
          <ac:chgData name="Smith, Ben" userId="S::bs621@ic.ac.uk::f7f6f492-54a0-43de-a34d-44c28bbf29e9" providerId="AD" clId="Web-{83816D8D-7797-27D6-31DE-4C7D6729CE27}" dt="2023-10-04T14:23:56.348" v="59"/>
          <ac:spMkLst>
            <pc:docMk/>
            <pc:sldMk cId="172845146" sldId="267"/>
            <ac:spMk id="7" creationId="{B46771C9-09A6-A89E-1F15-6AD1C5B413F3}"/>
          </ac:spMkLst>
        </pc:spChg>
        <pc:picChg chg="add mod ord modCrop">
          <ac:chgData name="Smith, Ben" userId="S::bs621@ic.ac.uk::f7f6f492-54a0-43de-a34d-44c28bbf29e9" providerId="AD" clId="Web-{83816D8D-7797-27D6-31DE-4C7D6729CE27}" dt="2023-10-04T14:24:41.865" v="69" actId="1076"/>
          <ac:picMkLst>
            <pc:docMk/>
            <pc:sldMk cId="172845146" sldId="267"/>
            <ac:picMk id="8" creationId="{6B685B6C-1785-71F0-FBAD-249687E09B34}"/>
          </ac:picMkLst>
        </pc:picChg>
      </pc:sldChg>
      <pc:sldChg chg="modSp">
        <pc:chgData name="Smith, Ben" userId="S::bs621@ic.ac.uk::f7f6f492-54a0-43de-a34d-44c28bbf29e9" providerId="AD" clId="Web-{83816D8D-7797-27D6-31DE-4C7D6729CE27}" dt="2023-10-04T14:27:43.447" v="123" actId="20577"/>
        <pc:sldMkLst>
          <pc:docMk/>
          <pc:sldMk cId="1464997958" sldId="268"/>
        </pc:sldMkLst>
        <pc:spChg chg="mod">
          <ac:chgData name="Smith, Ben" userId="S::bs621@ic.ac.uk::f7f6f492-54a0-43de-a34d-44c28bbf29e9" providerId="AD" clId="Web-{83816D8D-7797-27D6-31DE-4C7D6729CE27}" dt="2023-10-04T14:27:43.447" v="123" actId="20577"/>
          <ac:spMkLst>
            <pc:docMk/>
            <pc:sldMk cId="1464997958" sldId="268"/>
            <ac:spMk id="3" creationId="{214358AC-6C58-9436-CFC3-0F726D55D285}"/>
          </ac:spMkLst>
        </pc:spChg>
      </pc:sldChg>
      <pc:sldChg chg="addSp delSp modSp">
        <pc:chgData name="Smith, Ben" userId="S::bs621@ic.ac.uk::f7f6f492-54a0-43de-a34d-44c28bbf29e9" providerId="AD" clId="Web-{83816D8D-7797-27D6-31DE-4C7D6729CE27}" dt="2023-10-04T13:45:12.456" v="53" actId="1076"/>
        <pc:sldMkLst>
          <pc:docMk/>
          <pc:sldMk cId="1127013458" sldId="269"/>
        </pc:sldMkLst>
        <pc:spChg chg="mod">
          <ac:chgData name="Smith, Ben" userId="S::bs621@ic.ac.uk::f7f6f492-54a0-43de-a34d-44c28bbf29e9" providerId="AD" clId="Web-{83816D8D-7797-27D6-31DE-4C7D6729CE27}" dt="2023-10-04T13:44:31.281" v="39" actId="20577"/>
          <ac:spMkLst>
            <pc:docMk/>
            <pc:sldMk cId="1127013458" sldId="269"/>
            <ac:spMk id="9" creationId="{FF5C8A2F-AECC-A2F2-C512-5098E89D751E}"/>
          </ac:spMkLst>
        </pc:spChg>
        <pc:picChg chg="mod">
          <ac:chgData name="Smith, Ben" userId="S::bs621@ic.ac.uk::f7f6f492-54a0-43de-a34d-44c28bbf29e9" providerId="AD" clId="Web-{83816D8D-7797-27D6-31DE-4C7D6729CE27}" dt="2023-10-04T13:45:12.456" v="53" actId="1076"/>
          <ac:picMkLst>
            <pc:docMk/>
            <pc:sldMk cId="1127013458" sldId="269"/>
            <ac:picMk id="4" creationId="{54BAAD40-9CCA-F0B7-0854-FA3C069AB88A}"/>
          </ac:picMkLst>
        </pc:picChg>
        <pc:picChg chg="add del mod">
          <ac:chgData name="Smith, Ben" userId="S::bs621@ic.ac.uk::f7f6f492-54a0-43de-a34d-44c28bbf29e9" providerId="AD" clId="Web-{83816D8D-7797-27D6-31DE-4C7D6729CE27}" dt="2023-10-04T13:45:09.909" v="50"/>
          <ac:picMkLst>
            <pc:docMk/>
            <pc:sldMk cId="1127013458" sldId="269"/>
            <ac:picMk id="5" creationId="{87A6FBF0-DEC1-9373-5A50-50CEF6C54C10}"/>
          </ac:picMkLst>
        </pc:picChg>
        <pc:picChg chg="mod">
          <ac:chgData name="Smith, Ben" userId="S::bs621@ic.ac.uk::f7f6f492-54a0-43de-a34d-44c28bbf29e9" providerId="AD" clId="Web-{83816D8D-7797-27D6-31DE-4C7D6729CE27}" dt="2023-10-04T13:45:11.534" v="52" actId="1076"/>
          <ac:picMkLst>
            <pc:docMk/>
            <pc:sldMk cId="1127013458" sldId="269"/>
            <ac:picMk id="8" creationId="{83151246-1517-634B-77AB-B9441470671E}"/>
          </ac:picMkLst>
        </pc:picChg>
      </pc:sldChg>
      <pc:sldChg chg="modSp">
        <pc:chgData name="Smith, Ben" userId="S::bs621@ic.ac.uk::f7f6f492-54a0-43de-a34d-44c28bbf29e9" providerId="AD" clId="Web-{83816D8D-7797-27D6-31DE-4C7D6729CE27}" dt="2023-10-04T13:46:22.961" v="55" actId="20577"/>
        <pc:sldMkLst>
          <pc:docMk/>
          <pc:sldMk cId="3893255424" sldId="271"/>
        </pc:sldMkLst>
        <pc:spChg chg="mod">
          <ac:chgData name="Smith, Ben" userId="S::bs621@ic.ac.uk::f7f6f492-54a0-43de-a34d-44c28bbf29e9" providerId="AD" clId="Web-{83816D8D-7797-27D6-31DE-4C7D6729CE27}" dt="2023-10-04T13:46:22.961" v="55" actId="20577"/>
          <ac:spMkLst>
            <pc:docMk/>
            <pc:sldMk cId="3893255424" sldId="271"/>
            <ac:spMk id="3" creationId="{24367491-E0D0-074D-FBAD-32FF2FEB8FBA}"/>
          </ac:spMkLst>
        </pc:spChg>
      </pc:sldChg>
      <pc:sldChg chg="addSp modSp mod setBg">
        <pc:chgData name="Smith, Ben" userId="S::bs621@ic.ac.uk::f7f6f492-54a0-43de-a34d-44c28bbf29e9" providerId="AD" clId="Web-{83816D8D-7797-27D6-31DE-4C7D6729CE27}" dt="2023-10-04T13:38:57.962" v="6"/>
        <pc:sldMkLst>
          <pc:docMk/>
          <pc:sldMk cId="1848948662" sldId="276"/>
        </pc:sldMkLst>
        <pc:spChg chg="mod">
          <ac:chgData name="Smith, Ben" userId="S::bs621@ic.ac.uk::f7f6f492-54a0-43de-a34d-44c28bbf29e9" providerId="AD" clId="Web-{83816D8D-7797-27D6-31DE-4C7D6729CE27}" dt="2023-10-04T13:38:57.962" v="6"/>
          <ac:spMkLst>
            <pc:docMk/>
            <pc:sldMk cId="1848948662" sldId="276"/>
            <ac:spMk id="2" creationId="{314163BA-B929-DF1E-8E04-5B47F26B8A4D}"/>
          </ac:spMkLst>
        </pc:spChg>
        <pc:spChg chg="mod">
          <ac:chgData name="Smith, Ben" userId="S::bs621@ic.ac.uk::f7f6f492-54a0-43de-a34d-44c28bbf29e9" providerId="AD" clId="Web-{83816D8D-7797-27D6-31DE-4C7D6729CE27}" dt="2023-10-04T13:38:57.962" v="6"/>
          <ac:spMkLst>
            <pc:docMk/>
            <pc:sldMk cId="1848948662" sldId="276"/>
            <ac:spMk id="3" creationId="{238AE1B4-FE4B-903E-D036-DA83C4C61C71}"/>
          </ac:spMkLst>
        </pc:spChg>
        <pc:spChg chg="add">
          <ac:chgData name="Smith, Ben" userId="S::bs621@ic.ac.uk::f7f6f492-54a0-43de-a34d-44c28bbf29e9" providerId="AD" clId="Web-{83816D8D-7797-27D6-31DE-4C7D6729CE27}" dt="2023-10-04T13:38:57.962" v="6"/>
          <ac:spMkLst>
            <pc:docMk/>
            <pc:sldMk cId="1848948662" sldId="276"/>
            <ac:spMk id="9" creationId="{45D37F4E-DDB4-456B-97E0-9937730A039F}"/>
          </ac:spMkLst>
        </pc:spChg>
        <pc:spChg chg="add">
          <ac:chgData name="Smith, Ben" userId="S::bs621@ic.ac.uk::f7f6f492-54a0-43de-a34d-44c28bbf29e9" providerId="AD" clId="Web-{83816D8D-7797-27D6-31DE-4C7D6729CE27}" dt="2023-10-04T13:38:57.962" v="6"/>
          <ac:spMkLst>
            <pc:docMk/>
            <pc:sldMk cId="1848948662" sldId="276"/>
            <ac:spMk id="11" creationId="{B2DD41CD-8F47-4F56-AD12-4E2FF7696987}"/>
          </ac:spMkLst>
        </pc:spChg>
        <pc:picChg chg="mod ord">
          <ac:chgData name="Smith, Ben" userId="S::bs621@ic.ac.uk::f7f6f492-54a0-43de-a34d-44c28bbf29e9" providerId="AD" clId="Web-{83816D8D-7797-27D6-31DE-4C7D6729CE27}" dt="2023-10-04T13:38:57.962" v="6"/>
          <ac:picMkLst>
            <pc:docMk/>
            <pc:sldMk cId="1848948662" sldId="276"/>
            <ac:picMk id="4" creationId="{A264049F-9A6B-50E4-1D36-9C4FAD03F27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85544A-3533-4094-BA7F-F6847629993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C9B60C8-65F6-48DA-84B5-C9E6BCDF069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Session 1: Electrical theory &amp; Soldering</a:t>
          </a:r>
          <a:endParaRPr lang="en-US"/>
        </a:p>
      </dgm:t>
    </dgm:pt>
    <dgm:pt modelId="{C39024DF-7A00-42E9-9570-4763A9812B09}" type="parTrans" cxnId="{32EE9DE4-9086-477C-B3CA-8108168D1D50}">
      <dgm:prSet/>
      <dgm:spPr/>
      <dgm:t>
        <a:bodyPr/>
        <a:lstStyle/>
        <a:p>
          <a:endParaRPr lang="en-US"/>
        </a:p>
      </dgm:t>
    </dgm:pt>
    <dgm:pt modelId="{0B261B6D-6AD3-4FB5-A2F5-4696F2FD00BD}" type="sibTrans" cxnId="{32EE9DE4-9086-477C-B3CA-8108168D1D50}">
      <dgm:prSet/>
      <dgm:spPr/>
      <dgm:t>
        <a:bodyPr/>
        <a:lstStyle/>
        <a:p>
          <a:endParaRPr lang="en-US"/>
        </a:p>
      </dgm:t>
    </dgm:pt>
    <dgm:pt modelId="{0FDE4776-4593-4A10-88E2-6C71D9E041E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Session 2: Mechanical design &amp; robot assembly</a:t>
          </a:r>
          <a:endParaRPr lang="en-US"/>
        </a:p>
      </dgm:t>
    </dgm:pt>
    <dgm:pt modelId="{7363417F-315F-4E9A-BB53-08F1D2F56779}" type="parTrans" cxnId="{2DE19AED-5B1A-46BA-B2B6-936E9E27CBE9}">
      <dgm:prSet/>
      <dgm:spPr/>
      <dgm:t>
        <a:bodyPr/>
        <a:lstStyle/>
        <a:p>
          <a:endParaRPr lang="en-US"/>
        </a:p>
      </dgm:t>
    </dgm:pt>
    <dgm:pt modelId="{5BCE0706-2CED-493E-9BAB-A219AE8094CC}" type="sibTrans" cxnId="{2DE19AED-5B1A-46BA-B2B6-936E9E27CBE9}">
      <dgm:prSet/>
      <dgm:spPr/>
      <dgm:t>
        <a:bodyPr/>
        <a:lstStyle/>
        <a:p>
          <a:endParaRPr lang="en-US"/>
        </a:p>
      </dgm:t>
    </dgm:pt>
    <dgm:pt modelId="{AC653F61-4EAF-44AE-A1D3-5DEF32C53CA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Session 3: Software</a:t>
          </a:r>
          <a:endParaRPr lang="en-US"/>
        </a:p>
      </dgm:t>
    </dgm:pt>
    <dgm:pt modelId="{4821FE5B-447D-48AC-842C-41D153936EA7}" type="parTrans" cxnId="{11F60999-D8ED-474A-864D-AD31484500FA}">
      <dgm:prSet/>
      <dgm:spPr/>
      <dgm:t>
        <a:bodyPr/>
        <a:lstStyle/>
        <a:p>
          <a:endParaRPr lang="en-US"/>
        </a:p>
      </dgm:t>
    </dgm:pt>
    <dgm:pt modelId="{63F0DE0F-4B19-4A32-AA99-FC563E0E1D46}" type="sibTrans" cxnId="{11F60999-D8ED-474A-864D-AD31484500FA}">
      <dgm:prSet/>
      <dgm:spPr/>
      <dgm:t>
        <a:bodyPr/>
        <a:lstStyle/>
        <a:p>
          <a:endParaRPr lang="en-US"/>
        </a:p>
      </dgm:t>
    </dgm:pt>
    <dgm:pt modelId="{97D41FC4-6B28-4D25-BF46-8CD1B822B49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Session 4: Testing, debugging and competition.</a:t>
          </a:r>
          <a:endParaRPr lang="en-US"/>
        </a:p>
      </dgm:t>
    </dgm:pt>
    <dgm:pt modelId="{B825ED0C-655C-4AD8-A951-16235A2DFA88}" type="parTrans" cxnId="{29D944F9-5657-4CC8-838E-6E7C14F0B8EA}">
      <dgm:prSet/>
      <dgm:spPr/>
      <dgm:t>
        <a:bodyPr/>
        <a:lstStyle/>
        <a:p>
          <a:endParaRPr lang="en-US"/>
        </a:p>
      </dgm:t>
    </dgm:pt>
    <dgm:pt modelId="{181887E8-ACC1-46AE-9127-7264F18A2E1C}" type="sibTrans" cxnId="{29D944F9-5657-4CC8-838E-6E7C14F0B8EA}">
      <dgm:prSet/>
      <dgm:spPr/>
      <dgm:t>
        <a:bodyPr/>
        <a:lstStyle/>
        <a:p>
          <a:endParaRPr lang="en-US"/>
        </a:p>
      </dgm:t>
    </dgm:pt>
    <dgm:pt modelId="{ABCFB62B-8889-4202-8D8B-3D5293CAA9E9}" type="pres">
      <dgm:prSet presAssocID="{5185544A-3533-4094-BA7F-F6847629993D}" presName="root" presStyleCnt="0">
        <dgm:presLayoutVars>
          <dgm:dir/>
          <dgm:resizeHandles val="exact"/>
        </dgm:presLayoutVars>
      </dgm:prSet>
      <dgm:spPr/>
    </dgm:pt>
    <dgm:pt modelId="{5C4C660B-BA2C-45F5-9366-8700039AF0DF}" type="pres">
      <dgm:prSet presAssocID="{AC9B60C8-65F6-48DA-84B5-C9E6BCDF069B}" presName="compNode" presStyleCnt="0"/>
      <dgm:spPr/>
    </dgm:pt>
    <dgm:pt modelId="{F5EC8ADC-1645-45AF-9B46-2F2F84E9C1B6}" type="pres">
      <dgm:prSet presAssocID="{AC9B60C8-65F6-48DA-84B5-C9E6BCDF06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9B3B9B7F-8651-4905-A03A-683936AD1BBD}" type="pres">
      <dgm:prSet presAssocID="{AC9B60C8-65F6-48DA-84B5-C9E6BCDF069B}" presName="spaceRect" presStyleCnt="0"/>
      <dgm:spPr/>
    </dgm:pt>
    <dgm:pt modelId="{522AAFB8-FAA4-4453-95C9-F19220EABD97}" type="pres">
      <dgm:prSet presAssocID="{AC9B60C8-65F6-48DA-84B5-C9E6BCDF069B}" presName="textRect" presStyleLbl="revTx" presStyleIdx="0" presStyleCnt="4">
        <dgm:presLayoutVars>
          <dgm:chMax val="1"/>
          <dgm:chPref val="1"/>
        </dgm:presLayoutVars>
      </dgm:prSet>
      <dgm:spPr/>
    </dgm:pt>
    <dgm:pt modelId="{9FC223A1-83DB-4AD2-AD52-6849FBE997ED}" type="pres">
      <dgm:prSet presAssocID="{0B261B6D-6AD3-4FB5-A2F5-4696F2FD00BD}" presName="sibTrans" presStyleCnt="0"/>
      <dgm:spPr/>
    </dgm:pt>
    <dgm:pt modelId="{EAF71813-55C7-4F84-9E90-39523AEEABF5}" type="pres">
      <dgm:prSet presAssocID="{0FDE4776-4593-4A10-88E2-6C71D9E041EC}" presName="compNode" presStyleCnt="0"/>
      <dgm:spPr/>
    </dgm:pt>
    <dgm:pt modelId="{449AC034-4272-439F-AF76-4813833E7637}" type="pres">
      <dgm:prSet presAssocID="{0FDE4776-4593-4A10-88E2-6C71D9E041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0B8D90-895D-4BB8-8FF9-D58A77323AAD}" type="pres">
      <dgm:prSet presAssocID="{0FDE4776-4593-4A10-88E2-6C71D9E041EC}" presName="spaceRect" presStyleCnt="0"/>
      <dgm:spPr/>
    </dgm:pt>
    <dgm:pt modelId="{8E83180A-7515-4BE7-BE62-2C73681190DC}" type="pres">
      <dgm:prSet presAssocID="{0FDE4776-4593-4A10-88E2-6C71D9E041EC}" presName="textRect" presStyleLbl="revTx" presStyleIdx="1" presStyleCnt="4">
        <dgm:presLayoutVars>
          <dgm:chMax val="1"/>
          <dgm:chPref val="1"/>
        </dgm:presLayoutVars>
      </dgm:prSet>
      <dgm:spPr/>
    </dgm:pt>
    <dgm:pt modelId="{62F3FF0F-2D21-4B94-98E9-67E917BC77D1}" type="pres">
      <dgm:prSet presAssocID="{5BCE0706-2CED-493E-9BAB-A219AE8094CC}" presName="sibTrans" presStyleCnt="0"/>
      <dgm:spPr/>
    </dgm:pt>
    <dgm:pt modelId="{BF3786C7-C6E5-49EE-95E0-86706F354CF4}" type="pres">
      <dgm:prSet presAssocID="{AC653F61-4EAF-44AE-A1D3-5DEF32C53CA2}" presName="compNode" presStyleCnt="0"/>
      <dgm:spPr/>
    </dgm:pt>
    <dgm:pt modelId="{A3A36451-6D6B-4098-B46A-4BB59F261FF5}" type="pres">
      <dgm:prSet presAssocID="{AC653F61-4EAF-44AE-A1D3-5DEF32C53C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20F1745-5A56-48A7-924C-6FF1E645F57E}" type="pres">
      <dgm:prSet presAssocID="{AC653F61-4EAF-44AE-A1D3-5DEF32C53CA2}" presName="spaceRect" presStyleCnt="0"/>
      <dgm:spPr/>
    </dgm:pt>
    <dgm:pt modelId="{F01E37D9-4065-4AA7-8211-30F3D19E9A27}" type="pres">
      <dgm:prSet presAssocID="{AC653F61-4EAF-44AE-A1D3-5DEF32C53CA2}" presName="textRect" presStyleLbl="revTx" presStyleIdx="2" presStyleCnt="4">
        <dgm:presLayoutVars>
          <dgm:chMax val="1"/>
          <dgm:chPref val="1"/>
        </dgm:presLayoutVars>
      </dgm:prSet>
      <dgm:spPr/>
    </dgm:pt>
    <dgm:pt modelId="{FE207DC4-0D0F-4224-B766-DA27D680474F}" type="pres">
      <dgm:prSet presAssocID="{63F0DE0F-4B19-4A32-AA99-FC563E0E1D46}" presName="sibTrans" presStyleCnt="0"/>
      <dgm:spPr/>
    </dgm:pt>
    <dgm:pt modelId="{657D3236-5BA0-4A88-9229-E1855B5268B6}" type="pres">
      <dgm:prSet presAssocID="{97D41FC4-6B28-4D25-BF46-8CD1B822B490}" presName="compNode" presStyleCnt="0"/>
      <dgm:spPr/>
    </dgm:pt>
    <dgm:pt modelId="{38B8D9EB-C44A-48EE-B015-1F7CD0F9DA7B}" type="pres">
      <dgm:prSet presAssocID="{97D41FC4-6B28-4D25-BF46-8CD1B822B4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86903475-74F1-4B5C-9A4A-154C4C9926E1}" type="pres">
      <dgm:prSet presAssocID="{97D41FC4-6B28-4D25-BF46-8CD1B822B490}" presName="spaceRect" presStyleCnt="0"/>
      <dgm:spPr/>
    </dgm:pt>
    <dgm:pt modelId="{F4C1512F-BAFE-4003-8AF4-30B915D13129}" type="pres">
      <dgm:prSet presAssocID="{97D41FC4-6B28-4D25-BF46-8CD1B822B49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17B1538-2E96-4BDB-8F6C-77AD88400EC8}" type="presOf" srcId="{0FDE4776-4593-4A10-88E2-6C71D9E041EC}" destId="{8E83180A-7515-4BE7-BE62-2C73681190DC}" srcOrd="0" destOrd="0" presId="urn:microsoft.com/office/officeart/2018/2/layout/IconLabelList"/>
    <dgm:cxn modelId="{43134945-8523-44FC-BD50-C77CE4431B0D}" type="presOf" srcId="{97D41FC4-6B28-4D25-BF46-8CD1B822B490}" destId="{F4C1512F-BAFE-4003-8AF4-30B915D13129}" srcOrd="0" destOrd="0" presId="urn:microsoft.com/office/officeart/2018/2/layout/IconLabelList"/>
    <dgm:cxn modelId="{BA10A28A-6A8B-4810-9671-DA17F8A289CA}" type="presOf" srcId="{AC653F61-4EAF-44AE-A1D3-5DEF32C53CA2}" destId="{F01E37D9-4065-4AA7-8211-30F3D19E9A27}" srcOrd="0" destOrd="0" presId="urn:microsoft.com/office/officeart/2018/2/layout/IconLabelList"/>
    <dgm:cxn modelId="{11F60999-D8ED-474A-864D-AD31484500FA}" srcId="{5185544A-3533-4094-BA7F-F6847629993D}" destId="{AC653F61-4EAF-44AE-A1D3-5DEF32C53CA2}" srcOrd="2" destOrd="0" parTransId="{4821FE5B-447D-48AC-842C-41D153936EA7}" sibTransId="{63F0DE0F-4B19-4A32-AA99-FC563E0E1D46}"/>
    <dgm:cxn modelId="{7688D3E3-3C7E-4D40-88C6-8DC35F0907AA}" type="presOf" srcId="{5185544A-3533-4094-BA7F-F6847629993D}" destId="{ABCFB62B-8889-4202-8D8B-3D5293CAA9E9}" srcOrd="0" destOrd="0" presId="urn:microsoft.com/office/officeart/2018/2/layout/IconLabelList"/>
    <dgm:cxn modelId="{32EE9DE4-9086-477C-B3CA-8108168D1D50}" srcId="{5185544A-3533-4094-BA7F-F6847629993D}" destId="{AC9B60C8-65F6-48DA-84B5-C9E6BCDF069B}" srcOrd="0" destOrd="0" parTransId="{C39024DF-7A00-42E9-9570-4763A9812B09}" sibTransId="{0B261B6D-6AD3-4FB5-A2F5-4696F2FD00BD}"/>
    <dgm:cxn modelId="{1A912AEB-37C8-4619-A074-8475FBA9AB4D}" type="presOf" srcId="{AC9B60C8-65F6-48DA-84B5-C9E6BCDF069B}" destId="{522AAFB8-FAA4-4453-95C9-F19220EABD97}" srcOrd="0" destOrd="0" presId="urn:microsoft.com/office/officeart/2018/2/layout/IconLabelList"/>
    <dgm:cxn modelId="{2DE19AED-5B1A-46BA-B2B6-936E9E27CBE9}" srcId="{5185544A-3533-4094-BA7F-F6847629993D}" destId="{0FDE4776-4593-4A10-88E2-6C71D9E041EC}" srcOrd="1" destOrd="0" parTransId="{7363417F-315F-4E9A-BB53-08F1D2F56779}" sibTransId="{5BCE0706-2CED-493E-9BAB-A219AE8094CC}"/>
    <dgm:cxn modelId="{29D944F9-5657-4CC8-838E-6E7C14F0B8EA}" srcId="{5185544A-3533-4094-BA7F-F6847629993D}" destId="{97D41FC4-6B28-4D25-BF46-8CD1B822B490}" srcOrd="3" destOrd="0" parTransId="{B825ED0C-655C-4AD8-A951-16235A2DFA88}" sibTransId="{181887E8-ACC1-46AE-9127-7264F18A2E1C}"/>
    <dgm:cxn modelId="{0F64914A-14B1-43EC-8165-38E772FC20B7}" type="presParOf" srcId="{ABCFB62B-8889-4202-8D8B-3D5293CAA9E9}" destId="{5C4C660B-BA2C-45F5-9366-8700039AF0DF}" srcOrd="0" destOrd="0" presId="urn:microsoft.com/office/officeart/2018/2/layout/IconLabelList"/>
    <dgm:cxn modelId="{5FA57B56-FCA2-4AF5-BD3B-0828BB69FB8E}" type="presParOf" srcId="{5C4C660B-BA2C-45F5-9366-8700039AF0DF}" destId="{F5EC8ADC-1645-45AF-9B46-2F2F84E9C1B6}" srcOrd="0" destOrd="0" presId="urn:microsoft.com/office/officeart/2018/2/layout/IconLabelList"/>
    <dgm:cxn modelId="{9E6E0F22-40FB-4AA6-B7A5-8440E08A4274}" type="presParOf" srcId="{5C4C660B-BA2C-45F5-9366-8700039AF0DF}" destId="{9B3B9B7F-8651-4905-A03A-683936AD1BBD}" srcOrd="1" destOrd="0" presId="urn:microsoft.com/office/officeart/2018/2/layout/IconLabelList"/>
    <dgm:cxn modelId="{20C21E6C-93BE-40A8-981F-47DFC2087113}" type="presParOf" srcId="{5C4C660B-BA2C-45F5-9366-8700039AF0DF}" destId="{522AAFB8-FAA4-4453-95C9-F19220EABD97}" srcOrd="2" destOrd="0" presId="urn:microsoft.com/office/officeart/2018/2/layout/IconLabelList"/>
    <dgm:cxn modelId="{A0BD1058-F103-4430-A034-54117CC7164A}" type="presParOf" srcId="{ABCFB62B-8889-4202-8D8B-3D5293CAA9E9}" destId="{9FC223A1-83DB-4AD2-AD52-6849FBE997ED}" srcOrd="1" destOrd="0" presId="urn:microsoft.com/office/officeart/2018/2/layout/IconLabelList"/>
    <dgm:cxn modelId="{F99E8496-E978-4F2E-89C6-63EA58AA879B}" type="presParOf" srcId="{ABCFB62B-8889-4202-8D8B-3D5293CAA9E9}" destId="{EAF71813-55C7-4F84-9E90-39523AEEABF5}" srcOrd="2" destOrd="0" presId="urn:microsoft.com/office/officeart/2018/2/layout/IconLabelList"/>
    <dgm:cxn modelId="{E8C634E7-2F3C-4B33-9EF0-BA48A12C299A}" type="presParOf" srcId="{EAF71813-55C7-4F84-9E90-39523AEEABF5}" destId="{449AC034-4272-439F-AF76-4813833E7637}" srcOrd="0" destOrd="0" presId="urn:microsoft.com/office/officeart/2018/2/layout/IconLabelList"/>
    <dgm:cxn modelId="{D7ABCD1D-27C6-4BF9-9530-AA9570741663}" type="presParOf" srcId="{EAF71813-55C7-4F84-9E90-39523AEEABF5}" destId="{060B8D90-895D-4BB8-8FF9-D58A77323AAD}" srcOrd="1" destOrd="0" presId="urn:microsoft.com/office/officeart/2018/2/layout/IconLabelList"/>
    <dgm:cxn modelId="{136528B2-233C-4436-B5EF-60C2436B435D}" type="presParOf" srcId="{EAF71813-55C7-4F84-9E90-39523AEEABF5}" destId="{8E83180A-7515-4BE7-BE62-2C73681190DC}" srcOrd="2" destOrd="0" presId="urn:microsoft.com/office/officeart/2018/2/layout/IconLabelList"/>
    <dgm:cxn modelId="{924BD2BF-8CCF-4387-98A4-5495F9006837}" type="presParOf" srcId="{ABCFB62B-8889-4202-8D8B-3D5293CAA9E9}" destId="{62F3FF0F-2D21-4B94-98E9-67E917BC77D1}" srcOrd="3" destOrd="0" presId="urn:microsoft.com/office/officeart/2018/2/layout/IconLabelList"/>
    <dgm:cxn modelId="{CD1F36A3-6924-4371-9454-0CC3ACA08255}" type="presParOf" srcId="{ABCFB62B-8889-4202-8D8B-3D5293CAA9E9}" destId="{BF3786C7-C6E5-49EE-95E0-86706F354CF4}" srcOrd="4" destOrd="0" presId="urn:microsoft.com/office/officeart/2018/2/layout/IconLabelList"/>
    <dgm:cxn modelId="{03CC077B-6F19-4655-A23C-53AC772F95BD}" type="presParOf" srcId="{BF3786C7-C6E5-49EE-95E0-86706F354CF4}" destId="{A3A36451-6D6B-4098-B46A-4BB59F261FF5}" srcOrd="0" destOrd="0" presId="urn:microsoft.com/office/officeart/2018/2/layout/IconLabelList"/>
    <dgm:cxn modelId="{91F5BDB6-D0B0-41D1-9D4F-A4D8F623CDD2}" type="presParOf" srcId="{BF3786C7-C6E5-49EE-95E0-86706F354CF4}" destId="{B20F1745-5A56-48A7-924C-6FF1E645F57E}" srcOrd="1" destOrd="0" presId="urn:microsoft.com/office/officeart/2018/2/layout/IconLabelList"/>
    <dgm:cxn modelId="{862BEDC8-1F13-4238-A24F-77D6CF8294DE}" type="presParOf" srcId="{BF3786C7-C6E5-49EE-95E0-86706F354CF4}" destId="{F01E37D9-4065-4AA7-8211-30F3D19E9A27}" srcOrd="2" destOrd="0" presId="urn:microsoft.com/office/officeart/2018/2/layout/IconLabelList"/>
    <dgm:cxn modelId="{09893A2C-F905-4431-9146-5151F80013D3}" type="presParOf" srcId="{ABCFB62B-8889-4202-8D8B-3D5293CAA9E9}" destId="{FE207DC4-0D0F-4224-B766-DA27D680474F}" srcOrd="5" destOrd="0" presId="urn:microsoft.com/office/officeart/2018/2/layout/IconLabelList"/>
    <dgm:cxn modelId="{4893AC68-C6E7-47DA-A727-28AC3B93D10D}" type="presParOf" srcId="{ABCFB62B-8889-4202-8D8B-3D5293CAA9E9}" destId="{657D3236-5BA0-4A88-9229-E1855B5268B6}" srcOrd="6" destOrd="0" presId="urn:microsoft.com/office/officeart/2018/2/layout/IconLabelList"/>
    <dgm:cxn modelId="{866B6387-EA93-4C95-8660-A2B92FB65CAB}" type="presParOf" srcId="{657D3236-5BA0-4A88-9229-E1855B5268B6}" destId="{38B8D9EB-C44A-48EE-B015-1F7CD0F9DA7B}" srcOrd="0" destOrd="0" presId="urn:microsoft.com/office/officeart/2018/2/layout/IconLabelList"/>
    <dgm:cxn modelId="{79D514E3-D864-45D5-8028-5CE0C4EFE9B7}" type="presParOf" srcId="{657D3236-5BA0-4A88-9229-E1855B5268B6}" destId="{86903475-74F1-4B5C-9A4A-154C4C9926E1}" srcOrd="1" destOrd="0" presId="urn:microsoft.com/office/officeart/2018/2/layout/IconLabelList"/>
    <dgm:cxn modelId="{B3CF5367-8C7D-4887-8700-7F40DF0BD247}" type="presParOf" srcId="{657D3236-5BA0-4A88-9229-E1855B5268B6}" destId="{F4C1512F-BAFE-4003-8AF4-30B915D131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EE661-565C-4722-BFFF-16E6334F48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9DC5AF-0158-4EB7-9135-268555E0E520}">
      <dgm:prSet/>
      <dgm:spPr/>
      <dgm:t>
        <a:bodyPr/>
        <a:lstStyle/>
        <a:p>
          <a:pPr>
            <a:defRPr cap="all"/>
          </a:pPr>
          <a:r>
            <a:rPr lang="en-GB"/>
            <a:t>You can make your own groups, or come to the front and we will put you in groups.</a:t>
          </a:r>
          <a:endParaRPr lang="en-US"/>
        </a:p>
      </dgm:t>
    </dgm:pt>
    <dgm:pt modelId="{37699744-AE9A-4ED5-A3E7-A680C91CA780}" type="parTrans" cxnId="{242EB8A0-63AD-473E-BD3D-7CEEE40D90B6}">
      <dgm:prSet/>
      <dgm:spPr/>
      <dgm:t>
        <a:bodyPr/>
        <a:lstStyle/>
        <a:p>
          <a:endParaRPr lang="en-US"/>
        </a:p>
      </dgm:t>
    </dgm:pt>
    <dgm:pt modelId="{6FE3807D-82E5-4C79-9B5D-D5A6C835F5FE}" type="sibTrans" cxnId="{242EB8A0-63AD-473E-BD3D-7CEEE40D90B6}">
      <dgm:prSet/>
      <dgm:spPr/>
      <dgm:t>
        <a:bodyPr/>
        <a:lstStyle/>
        <a:p>
          <a:endParaRPr lang="en-US"/>
        </a:p>
      </dgm:t>
    </dgm:pt>
    <dgm:pt modelId="{D28D019C-7283-4793-BB01-7709D4C887B1}">
      <dgm:prSet/>
      <dgm:spPr/>
      <dgm:t>
        <a:bodyPr/>
        <a:lstStyle/>
        <a:p>
          <a:pPr>
            <a:defRPr cap="all"/>
          </a:pPr>
          <a:r>
            <a:rPr lang="en-GB"/>
            <a:t>Once you have a group, collect one numbered bag of components per group.</a:t>
          </a:r>
          <a:endParaRPr lang="en-US"/>
        </a:p>
      </dgm:t>
    </dgm:pt>
    <dgm:pt modelId="{6E2A4951-9253-4319-A3C7-0AE412245CD0}" type="parTrans" cxnId="{6690E2AB-68DD-41F1-A976-C9B8DCA167DB}">
      <dgm:prSet/>
      <dgm:spPr/>
      <dgm:t>
        <a:bodyPr/>
        <a:lstStyle/>
        <a:p>
          <a:endParaRPr lang="en-US"/>
        </a:p>
      </dgm:t>
    </dgm:pt>
    <dgm:pt modelId="{057F8643-778F-4459-8625-10F2C26BD9CC}" type="sibTrans" cxnId="{6690E2AB-68DD-41F1-A976-C9B8DCA167DB}">
      <dgm:prSet/>
      <dgm:spPr/>
      <dgm:t>
        <a:bodyPr/>
        <a:lstStyle/>
        <a:p>
          <a:endParaRPr lang="en-US"/>
        </a:p>
      </dgm:t>
    </dgm:pt>
    <dgm:pt modelId="{7A25E713-6C39-49F8-9251-8ED7939BB3E4}">
      <dgm:prSet/>
      <dgm:spPr/>
      <dgm:t>
        <a:bodyPr/>
        <a:lstStyle/>
        <a:p>
          <a:pPr>
            <a:defRPr cap="all"/>
          </a:pPr>
          <a:r>
            <a:rPr lang="en-GB"/>
            <a:t>Feel free to come up with a team name and write it on the bag.</a:t>
          </a:r>
          <a:endParaRPr lang="en-US"/>
        </a:p>
      </dgm:t>
    </dgm:pt>
    <dgm:pt modelId="{0DE88123-B534-4307-A92D-81E705C9ACE0}" type="parTrans" cxnId="{C44F3437-67DF-490B-9374-0BF1512788E0}">
      <dgm:prSet/>
      <dgm:spPr/>
      <dgm:t>
        <a:bodyPr/>
        <a:lstStyle/>
        <a:p>
          <a:endParaRPr lang="en-US"/>
        </a:p>
      </dgm:t>
    </dgm:pt>
    <dgm:pt modelId="{5430DDCB-6181-4CB6-85FF-075C2A90CF55}" type="sibTrans" cxnId="{C44F3437-67DF-490B-9374-0BF1512788E0}">
      <dgm:prSet/>
      <dgm:spPr/>
      <dgm:t>
        <a:bodyPr/>
        <a:lstStyle/>
        <a:p>
          <a:endParaRPr lang="en-US"/>
        </a:p>
      </dgm:t>
    </dgm:pt>
    <dgm:pt modelId="{B86E345D-4FF9-45B7-AC53-C3C8F5AF02E9}">
      <dgm:prSet/>
      <dgm:spPr/>
      <dgm:t>
        <a:bodyPr/>
        <a:lstStyle/>
        <a:p>
          <a:pPr>
            <a:defRPr cap="all"/>
          </a:pPr>
          <a:r>
            <a:rPr lang="en-GB"/>
            <a:t>Odd numbers will be soldering first in the lab</a:t>
          </a:r>
          <a:endParaRPr lang="en-US"/>
        </a:p>
      </dgm:t>
    </dgm:pt>
    <dgm:pt modelId="{7E497D16-C4FB-4C3A-AC4B-BCC7C1517769}" type="parTrans" cxnId="{9277CC07-B73F-4943-A62B-F28A41AF5B94}">
      <dgm:prSet/>
      <dgm:spPr/>
      <dgm:t>
        <a:bodyPr/>
        <a:lstStyle/>
        <a:p>
          <a:endParaRPr lang="en-US"/>
        </a:p>
      </dgm:t>
    </dgm:pt>
    <dgm:pt modelId="{74949B4B-FECF-408A-91BC-AB9519587A66}" type="sibTrans" cxnId="{9277CC07-B73F-4943-A62B-F28A41AF5B94}">
      <dgm:prSet/>
      <dgm:spPr/>
      <dgm:t>
        <a:bodyPr/>
        <a:lstStyle/>
        <a:p>
          <a:endParaRPr lang="en-US"/>
        </a:p>
      </dgm:t>
    </dgm:pt>
    <dgm:pt modelId="{FB433596-E69A-407A-B3DD-71B4C48B16BB}">
      <dgm:prSet/>
      <dgm:spPr/>
      <dgm:t>
        <a:bodyPr/>
        <a:lstStyle/>
        <a:p>
          <a:pPr>
            <a:defRPr cap="all"/>
          </a:pPr>
          <a:r>
            <a:rPr lang="en-GB"/>
            <a:t>Even numbers will stay behind</a:t>
          </a:r>
          <a:endParaRPr lang="en-US"/>
        </a:p>
      </dgm:t>
    </dgm:pt>
    <dgm:pt modelId="{571E0DA5-76F6-400E-B32B-1CE916E0276F}" type="parTrans" cxnId="{39AD3B3B-3D88-4703-8D9E-A3CE306229BC}">
      <dgm:prSet/>
      <dgm:spPr/>
      <dgm:t>
        <a:bodyPr/>
        <a:lstStyle/>
        <a:p>
          <a:endParaRPr lang="en-US"/>
        </a:p>
      </dgm:t>
    </dgm:pt>
    <dgm:pt modelId="{84FC611E-D855-49AA-AEAD-361EE262E388}" type="sibTrans" cxnId="{39AD3B3B-3D88-4703-8D9E-A3CE306229BC}">
      <dgm:prSet/>
      <dgm:spPr/>
      <dgm:t>
        <a:bodyPr/>
        <a:lstStyle/>
        <a:p>
          <a:endParaRPr lang="en-US"/>
        </a:p>
      </dgm:t>
    </dgm:pt>
    <dgm:pt modelId="{D517BE17-1F5E-485E-B5A7-BCF6BD49A72D}" type="pres">
      <dgm:prSet presAssocID="{4AEEE661-565C-4722-BFFF-16E6334F4825}" presName="root" presStyleCnt="0">
        <dgm:presLayoutVars>
          <dgm:dir/>
          <dgm:resizeHandles val="exact"/>
        </dgm:presLayoutVars>
      </dgm:prSet>
      <dgm:spPr/>
    </dgm:pt>
    <dgm:pt modelId="{1EE61269-240A-421F-B87E-75256EBC2A2B}" type="pres">
      <dgm:prSet presAssocID="{509DC5AF-0158-4EB7-9135-268555E0E520}" presName="compNode" presStyleCnt="0"/>
      <dgm:spPr/>
    </dgm:pt>
    <dgm:pt modelId="{6835B393-4260-4629-803C-E40F6AEDCDE3}" type="pres">
      <dgm:prSet presAssocID="{509DC5AF-0158-4EB7-9135-268555E0E520}" presName="iconBgRect" presStyleLbl="bgShp" presStyleIdx="0" presStyleCnt="5"/>
      <dgm:spPr/>
    </dgm:pt>
    <dgm:pt modelId="{A8CCB51E-D8DD-404C-A092-FF0B09358CB4}" type="pres">
      <dgm:prSet presAssocID="{509DC5AF-0158-4EB7-9135-268555E0E52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10D09C3-344F-451D-BE68-022FD72DFC68}" type="pres">
      <dgm:prSet presAssocID="{509DC5AF-0158-4EB7-9135-268555E0E520}" presName="spaceRect" presStyleCnt="0"/>
      <dgm:spPr/>
    </dgm:pt>
    <dgm:pt modelId="{1E8B63AE-680C-486D-A8DA-CB60D2044BFE}" type="pres">
      <dgm:prSet presAssocID="{509DC5AF-0158-4EB7-9135-268555E0E520}" presName="textRect" presStyleLbl="revTx" presStyleIdx="0" presStyleCnt="5">
        <dgm:presLayoutVars>
          <dgm:chMax val="1"/>
          <dgm:chPref val="1"/>
        </dgm:presLayoutVars>
      </dgm:prSet>
      <dgm:spPr/>
    </dgm:pt>
    <dgm:pt modelId="{59F61EF7-798E-4022-9836-D8E375C5FC98}" type="pres">
      <dgm:prSet presAssocID="{6FE3807D-82E5-4C79-9B5D-D5A6C835F5FE}" presName="sibTrans" presStyleCnt="0"/>
      <dgm:spPr/>
    </dgm:pt>
    <dgm:pt modelId="{C6917DA1-875E-46A6-94B2-23F3F92C168C}" type="pres">
      <dgm:prSet presAssocID="{D28D019C-7283-4793-BB01-7709D4C887B1}" presName="compNode" presStyleCnt="0"/>
      <dgm:spPr/>
    </dgm:pt>
    <dgm:pt modelId="{48A37B01-F308-4C7B-A3DC-A047F55EDB00}" type="pres">
      <dgm:prSet presAssocID="{D28D019C-7283-4793-BB01-7709D4C887B1}" presName="iconBgRect" presStyleLbl="bgShp" presStyleIdx="1" presStyleCnt="5"/>
      <dgm:spPr/>
    </dgm:pt>
    <dgm:pt modelId="{76EEA920-980A-4B10-87D0-A2A10229BEBA}" type="pres">
      <dgm:prSet presAssocID="{D28D019C-7283-4793-BB01-7709D4C887B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EF758FDF-82ED-4E5B-A59C-5BBC627219F8}" type="pres">
      <dgm:prSet presAssocID="{D28D019C-7283-4793-BB01-7709D4C887B1}" presName="spaceRect" presStyleCnt="0"/>
      <dgm:spPr/>
    </dgm:pt>
    <dgm:pt modelId="{19B5CF39-229C-41B1-A532-2B5369F0F2D1}" type="pres">
      <dgm:prSet presAssocID="{D28D019C-7283-4793-BB01-7709D4C887B1}" presName="textRect" presStyleLbl="revTx" presStyleIdx="1" presStyleCnt="5">
        <dgm:presLayoutVars>
          <dgm:chMax val="1"/>
          <dgm:chPref val="1"/>
        </dgm:presLayoutVars>
      </dgm:prSet>
      <dgm:spPr/>
    </dgm:pt>
    <dgm:pt modelId="{5B58227D-AE5C-42FF-BEEC-BB84CE81D1B5}" type="pres">
      <dgm:prSet presAssocID="{057F8643-778F-4459-8625-10F2C26BD9CC}" presName="sibTrans" presStyleCnt="0"/>
      <dgm:spPr/>
    </dgm:pt>
    <dgm:pt modelId="{025562D7-2C91-4BB5-A6A5-D6331317CF8A}" type="pres">
      <dgm:prSet presAssocID="{7A25E713-6C39-49F8-9251-8ED7939BB3E4}" presName="compNode" presStyleCnt="0"/>
      <dgm:spPr/>
    </dgm:pt>
    <dgm:pt modelId="{100E4EA6-10E0-405A-81EE-705A2557CC0A}" type="pres">
      <dgm:prSet presAssocID="{7A25E713-6C39-49F8-9251-8ED7939BB3E4}" presName="iconBgRect" presStyleLbl="bgShp" presStyleIdx="2" presStyleCnt="5"/>
      <dgm:spPr/>
    </dgm:pt>
    <dgm:pt modelId="{1E5529D4-7F19-4B58-9850-FFB31AA97D47}" type="pres">
      <dgm:prSet presAssocID="{7A25E713-6C39-49F8-9251-8ED7939BB3E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369E7737-5CC6-4E93-8A82-0BB1456E2A7D}" type="pres">
      <dgm:prSet presAssocID="{7A25E713-6C39-49F8-9251-8ED7939BB3E4}" presName="spaceRect" presStyleCnt="0"/>
      <dgm:spPr/>
    </dgm:pt>
    <dgm:pt modelId="{34024237-FA81-459F-9E41-2640017E5D1A}" type="pres">
      <dgm:prSet presAssocID="{7A25E713-6C39-49F8-9251-8ED7939BB3E4}" presName="textRect" presStyleLbl="revTx" presStyleIdx="2" presStyleCnt="5">
        <dgm:presLayoutVars>
          <dgm:chMax val="1"/>
          <dgm:chPref val="1"/>
        </dgm:presLayoutVars>
      </dgm:prSet>
      <dgm:spPr/>
    </dgm:pt>
    <dgm:pt modelId="{F7E2647C-005B-4C91-AF7D-44CCD5BAB6E5}" type="pres">
      <dgm:prSet presAssocID="{5430DDCB-6181-4CB6-85FF-075C2A90CF55}" presName="sibTrans" presStyleCnt="0"/>
      <dgm:spPr/>
    </dgm:pt>
    <dgm:pt modelId="{03032D15-C9B6-4BE2-A4AD-1784E3C764B9}" type="pres">
      <dgm:prSet presAssocID="{B86E345D-4FF9-45B7-AC53-C3C8F5AF02E9}" presName="compNode" presStyleCnt="0"/>
      <dgm:spPr/>
    </dgm:pt>
    <dgm:pt modelId="{E29F41AC-41ED-4905-ADB4-0778F7059D63}" type="pres">
      <dgm:prSet presAssocID="{B86E345D-4FF9-45B7-AC53-C3C8F5AF02E9}" presName="iconBgRect" presStyleLbl="bgShp" presStyleIdx="3" presStyleCnt="5"/>
      <dgm:spPr/>
    </dgm:pt>
    <dgm:pt modelId="{45991684-4109-4282-BA7A-82F90CB56FD4}" type="pres">
      <dgm:prSet presAssocID="{B86E345D-4FF9-45B7-AC53-C3C8F5AF02E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ACDFDCB9-E355-429C-8908-54E91C47CE9F}" type="pres">
      <dgm:prSet presAssocID="{B86E345D-4FF9-45B7-AC53-C3C8F5AF02E9}" presName="spaceRect" presStyleCnt="0"/>
      <dgm:spPr/>
    </dgm:pt>
    <dgm:pt modelId="{4C5A17DC-EADB-4F9A-88DF-9E4A00B95F69}" type="pres">
      <dgm:prSet presAssocID="{B86E345D-4FF9-45B7-AC53-C3C8F5AF02E9}" presName="textRect" presStyleLbl="revTx" presStyleIdx="3" presStyleCnt="5">
        <dgm:presLayoutVars>
          <dgm:chMax val="1"/>
          <dgm:chPref val="1"/>
        </dgm:presLayoutVars>
      </dgm:prSet>
      <dgm:spPr/>
    </dgm:pt>
    <dgm:pt modelId="{A05AB561-3F82-4C24-92EF-A52FF2821DA4}" type="pres">
      <dgm:prSet presAssocID="{74949B4B-FECF-408A-91BC-AB9519587A66}" presName="sibTrans" presStyleCnt="0"/>
      <dgm:spPr/>
    </dgm:pt>
    <dgm:pt modelId="{FC4F878C-E616-4D27-AF9B-7170C49CF6B1}" type="pres">
      <dgm:prSet presAssocID="{FB433596-E69A-407A-B3DD-71B4C48B16BB}" presName="compNode" presStyleCnt="0"/>
      <dgm:spPr/>
    </dgm:pt>
    <dgm:pt modelId="{D8B68747-6C07-4BE0-B20C-E77E0E12DB7A}" type="pres">
      <dgm:prSet presAssocID="{FB433596-E69A-407A-B3DD-71B4C48B16BB}" presName="iconBgRect" presStyleLbl="bgShp" presStyleIdx="4" presStyleCnt="5"/>
      <dgm:spPr/>
    </dgm:pt>
    <dgm:pt modelId="{4F3A2F31-043D-439A-A10A-EBE15DF9AB3F}" type="pres">
      <dgm:prSet presAssocID="{FB433596-E69A-407A-B3DD-71B4C48B16B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541550B-6CA3-4940-8722-4C38C3123962}" type="pres">
      <dgm:prSet presAssocID="{FB433596-E69A-407A-B3DD-71B4C48B16BB}" presName="spaceRect" presStyleCnt="0"/>
      <dgm:spPr/>
    </dgm:pt>
    <dgm:pt modelId="{3271DA8F-2001-40CD-BD1E-11D3DF1BD99B}" type="pres">
      <dgm:prSet presAssocID="{FB433596-E69A-407A-B3DD-71B4C48B16B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277CC07-B73F-4943-A62B-F28A41AF5B94}" srcId="{4AEEE661-565C-4722-BFFF-16E6334F4825}" destId="{B86E345D-4FF9-45B7-AC53-C3C8F5AF02E9}" srcOrd="3" destOrd="0" parTransId="{7E497D16-C4FB-4C3A-AC4B-BCC7C1517769}" sibTransId="{74949B4B-FECF-408A-91BC-AB9519587A66}"/>
    <dgm:cxn modelId="{758B4E19-E9CB-4823-8B9A-9B60FF2EA457}" type="presOf" srcId="{4AEEE661-565C-4722-BFFF-16E6334F4825}" destId="{D517BE17-1F5E-485E-B5A7-BCF6BD49A72D}" srcOrd="0" destOrd="0" presId="urn:microsoft.com/office/officeart/2018/5/layout/IconCircleLabelList"/>
    <dgm:cxn modelId="{DDE91E34-A0BA-4558-936B-201F0F6D76B8}" type="presOf" srcId="{D28D019C-7283-4793-BB01-7709D4C887B1}" destId="{19B5CF39-229C-41B1-A532-2B5369F0F2D1}" srcOrd="0" destOrd="0" presId="urn:microsoft.com/office/officeart/2018/5/layout/IconCircleLabelList"/>
    <dgm:cxn modelId="{F18ACF35-EBD4-407D-808F-B4B550041C92}" type="presOf" srcId="{7A25E713-6C39-49F8-9251-8ED7939BB3E4}" destId="{34024237-FA81-459F-9E41-2640017E5D1A}" srcOrd="0" destOrd="0" presId="urn:microsoft.com/office/officeart/2018/5/layout/IconCircleLabelList"/>
    <dgm:cxn modelId="{C44F3437-67DF-490B-9374-0BF1512788E0}" srcId="{4AEEE661-565C-4722-BFFF-16E6334F4825}" destId="{7A25E713-6C39-49F8-9251-8ED7939BB3E4}" srcOrd="2" destOrd="0" parTransId="{0DE88123-B534-4307-A92D-81E705C9ACE0}" sibTransId="{5430DDCB-6181-4CB6-85FF-075C2A90CF55}"/>
    <dgm:cxn modelId="{39AD3B3B-3D88-4703-8D9E-A3CE306229BC}" srcId="{4AEEE661-565C-4722-BFFF-16E6334F4825}" destId="{FB433596-E69A-407A-B3DD-71B4C48B16BB}" srcOrd="4" destOrd="0" parTransId="{571E0DA5-76F6-400E-B32B-1CE916E0276F}" sibTransId="{84FC611E-D855-49AA-AEAD-361EE262E388}"/>
    <dgm:cxn modelId="{581C186B-A2FE-4866-8FE3-7702B786FF2D}" type="presOf" srcId="{B86E345D-4FF9-45B7-AC53-C3C8F5AF02E9}" destId="{4C5A17DC-EADB-4F9A-88DF-9E4A00B95F69}" srcOrd="0" destOrd="0" presId="urn:microsoft.com/office/officeart/2018/5/layout/IconCircleLabelList"/>
    <dgm:cxn modelId="{242EB8A0-63AD-473E-BD3D-7CEEE40D90B6}" srcId="{4AEEE661-565C-4722-BFFF-16E6334F4825}" destId="{509DC5AF-0158-4EB7-9135-268555E0E520}" srcOrd="0" destOrd="0" parTransId="{37699744-AE9A-4ED5-A3E7-A680C91CA780}" sibTransId="{6FE3807D-82E5-4C79-9B5D-D5A6C835F5FE}"/>
    <dgm:cxn modelId="{6690E2AB-68DD-41F1-A976-C9B8DCA167DB}" srcId="{4AEEE661-565C-4722-BFFF-16E6334F4825}" destId="{D28D019C-7283-4793-BB01-7709D4C887B1}" srcOrd="1" destOrd="0" parTransId="{6E2A4951-9253-4319-A3C7-0AE412245CD0}" sibTransId="{057F8643-778F-4459-8625-10F2C26BD9CC}"/>
    <dgm:cxn modelId="{E94301F7-F37E-49C6-878F-D953E72BE81C}" type="presOf" srcId="{FB433596-E69A-407A-B3DD-71B4C48B16BB}" destId="{3271DA8F-2001-40CD-BD1E-11D3DF1BD99B}" srcOrd="0" destOrd="0" presId="urn:microsoft.com/office/officeart/2018/5/layout/IconCircleLabelList"/>
    <dgm:cxn modelId="{656109FD-203D-486C-A2ED-345486545257}" type="presOf" srcId="{509DC5AF-0158-4EB7-9135-268555E0E520}" destId="{1E8B63AE-680C-486D-A8DA-CB60D2044BFE}" srcOrd="0" destOrd="0" presId="urn:microsoft.com/office/officeart/2018/5/layout/IconCircleLabelList"/>
    <dgm:cxn modelId="{C43F6120-E63D-4721-A59A-D9724A7962F2}" type="presParOf" srcId="{D517BE17-1F5E-485E-B5A7-BCF6BD49A72D}" destId="{1EE61269-240A-421F-B87E-75256EBC2A2B}" srcOrd="0" destOrd="0" presId="urn:microsoft.com/office/officeart/2018/5/layout/IconCircleLabelList"/>
    <dgm:cxn modelId="{3C5A3D08-2A53-44B8-8CF0-2193749EAF61}" type="presParOf" srcId="{1EE61269-240A-421F-B87E-75256EBC2A2B}" destId="{6835B393-4260-4629-803C-E40F6AEDCDE3}" srcOrd="0" destOrd="0" presId="urn:microsoft.com/office/officeart/2018/5/layout/IconCircleLabelList"/>
    <dgm:cxn modelId="{5B846E00-33ED-4091-AF91-88919A735C28}" type="presParOf" srcId="{1EE61269-240A-421F-B87E-75256EBC2A2B}" destId="{A8CCB51E-D8DD-404C-A092-FF0B09358CB4}" srcOrd="1" destOrd="0" presId="urn:microsoft.com/office/officeart/2018/5/layout/IconCircleLabelList"/>
    <dgm:cxn modelId="{2134F71E-8378-4579-B586-B8C1DC67DDB7}" type="presParOf" srcId="{1EE61269-240A-421F-B87E-75256EBC2A2B}" destId="{010D09C3-344F-451D-BE68-022FD72DFC68}" srcOrd="2" destOrd="0" presId="urn:microsoft.com/office/officeart/2018/5/layout/IconCircleLabelList"/>
    <dgm:cxn modelId="{0EA3F1C1-453C-412E-9BC0-7D87ED0268B8}" type="presParOf" srcId="{1EE61269-240A-421F-B87E-75256EBC2A2B}" destId="{1E8B63AE-680C-486D-A8DA-CB60D2044BFE}" srcOrd="3" destOrd="0" presId="urn:microsoft.com/office/officeart/2018/5/layout/IconCircleLabelList"/>
    <dgm:cxn modelId="{FF51231E-B885-4092-89FD-86C2B87B4419}" type="presParOf" srcId="{D517BE17-1F5E-485E-B5A7-BCF6BD49A72D}" destId="{59F61EF7-798E-4022-9836-D8E375C5FC98}" srcOrd="1" destOrd="0" presId="urn:microsoft.com/office/officeart/2018/5/layout/IconCircleLabelList"/>
    <dgm:cxn modelId="{122E6A7B-198C-4ED3-802F-F75E535714C8}" type="presParOf" srcId="{D517BE17-1F5E-485E-B5A7-BCF6BD49A72D}" destId="{C6917DA1-875E-46A6-94B2-23F3F92C168C}" srcOrd="2" destOrd="0" presId="urn:microsoft.com/office/officeart/2018/5/layout/IconCircleLabelList"/>
    <dgm:cxn modelId="{51E696DF-45D3-46F3-8396-4157CD9169CA}" type="presParOf" srcId="{C6917DA1-875E-46A6-94B2-23F3F92C168C}" destId="{48A37B01-F308-4C7B-A3DC-A047F55EDB00}" srcOrd="0" destOrd="0" presId="urn:microsoft.com/office/officeart/2018/5/layout/IconCircleLabelList"/>
    <dgm:cxn modelId="{0A09DFF3-125A-4831-AD57-0F9F2763BAC5}" type="presParOf" srcId="{C6917DA1-875E-46A6-94B2-23F3F92C168C}" destId="{76EEA920-980A-4B10-87D0-A2A10229BEBA}" srcOrd="1" destOrd="0" presId="urn:microsoft.com/office/officeart/2018/5/layout/IconCircleLabelList"/>
    <dgm:cxn modelId="{9D406053-7AED-4C7D-BC49-679838E20F96}" type="presParOf" srcId="{C6917DA1-875E-46A6-94B2-23F3F92C168C}" destId="{EF758FDF-82ED-4E5B-A59C-5BBC627219F8}" srcOrd="2" destOrd="0" presId="urn:microsoft.com/office/officeart/2018/5/layout/IconCircleLabelList"/>
    <dgm:cxn modelId="{C034CFEF-F8B6-4824-AA17-3937BEC52C5F}" type="presParOf" srcId="{C6917DA1-875E-46A6-94B2-23F3F92C168C}" destId="{19B5CF39-229C-41B1-A532-2B5369F0F2D1}" srcOrd="3" destOrd="0" presId="urn:microsoft.com/office/officeart/2018/5/layout/IconCircleLabelList"/>
    <dgm:cxn modelId="{96AA3B41-7D59-4B27-9D7F-A6F7768750F9}" type="presParOf" srcId="{D517BE17-1F5E-485E-B5A7-BCF6BD49A72D}" destId="{5B58227D-AE5C-42FF-BEEC-BB84CE81D1B5}" srcOrd="3" destOrd="0" presId="urn:microsoft.com/office/officeart/2018/5/layout/IconCircleLabelList"/>
    <dgm:cxn modelId="{78D9D6BA-7390-4ED2-98B7-23C780DB40E5}" type="presParOf" srcId="{D517BE17-1F5E-485E-B5A7-BCF6BD49A72D}" destId="{025562D7-2C91-4BB5-A6A5-D6331317CF8A}" srcOrd="4" destOrd="0" presId="urn:microsoft.com/office/officeart/2018/5/layout/IconCircleLabelList"/>
    <dgm:cxn modelId="{9B7966FC-60AD-483E-A0D3-45F9F1BB8BC4}" type="presParOf" srcId="{025562D7-2C91-4BB5-A6A5-D6331317CF8A}" destId="{100E4EA6-10E0-405A-81EE-705A2557CC0A}" srcOrd="0" destOrd="0" presId="urn:microsoft.com/office/officeart/2018/5/layout/IconCircleLabelList"/>
    <dgm:cxn modelId="{94098D60-8C1C-4529-8EC8-33CBCBCAF40D}" type="presParOf" srcId="{025562D7-2C91-4BB5-A6A5-D6331317CF8A}" destId="{1E5529D4-7F19-4B58-9850-FFB31AA97D47}" srcOrd="1" destOrd="0" presId="urn:microsoft.com/office/officeart/2018/5/layout/IconCircleLabelList"/>
    <dgm:cxn modelId="{68DD0CF1-D654-4C30-A357-AAC794BB4D3E}" type="presParOf" srcId="{025562D7-2C91-4BB5-A6A5-D6331317CF8A}" destId="{369E7737-5CC6-4E93-8A82-0BB1456E2A7D}" srcOrd="2" destOrd="0" presId="urn:microsoft.com/office/officeart/2018/5/layout/IconCircleLabelList"/>
    <dgm:cxn modelId="{84F5CB71-DA97-4D45-8971-8205116287B2}" type="presParOf" srcId="{025562D7-2C91-4BB5-A6A5-D6331317CF8A}" destId="{34024237-FA81-459F-9E41-2640017E5D1A}" srcOrd="3" destOrd="0" presId="urn:microsoft.com/office/officeart/2018/5/layout/IconCircleLabelList"/>
    <dgm:cxn modelId="{98DFA48D-94B8-45E9-9A0E-19F95D56B5CF}" type="presParOf" srcId="{D517BE17-1F5E-485E-B5A7-BCF6BD49A72D}" destId="{F7E2647C-005B-4C91-AF7D-44CCD5BAB6E5}" srcOrd="5" destOrd="0" presId="urn:microsoft.com/office/officeart/2018/5/layout/IconCircleLabelList"/>
    <dgm:cxn modelId="{5E1219F4-2D9F-47A7-BEA3-D330DFCD8D9C}" type="presParOf" srcId="{D517BE17-1F5E-485E-B5A7-BCF6BD49A72D}" destId="{03032D15-C9B6-4BE2-A4AD-1784E3C764B9}" srcOrd="6" destOrd="0" presId="urn:microsoft.com/office/officeart/2018/5/layout/IconCircleLabelList"/>
    <dgm:cxn modelId="{01FD3F4A-DF85-4D03-8A99-74B67F389D45}" type="presParOf" srcId="{03032D15-C9B6-4BE2-A4AD-1784E3C764B9}" destId="{E29F41AC-41ED-4905-ADB4-0778F7059D63}" srcOrd="0" destOrd="0" presId="urn:microsoft.com/office/officeart/2018/5/layout/IconCircleLabelList"/>
    <dgm:cxn modelId="{23F8188E-7C69-4BE1-BBFB-80A01ACECD17}" type="presParOf" srcId="{03032D15-C9B6-4BE2-A4AD-1784E3C764B9}" destId="{45991684-4109-4282-BA7A-82F90CB56FD4}" srcOrd="1" destOrd="0" presId="urn:microsoft.com/office/officeart/2018/5/layout/IconCircleLabelList"/>
    <dgm:cxn modelId="{2FE89C37-79D5-4FCD-BD57-C1501C59B5E7}" type="presParOf" srcId="{03032D15-C9B6-4BE2-A4AD-1784E3C764B9}" destId="{ACDFDCB9-E355-429C-8908-54E91C47CE9F}" srcOrd="2" destOrd="0" presId="urn:microsoft.com/office/officeart/2018/5/layout/IconCircleLabelList"/>
    <dgm:cxn modelId="{073F408D-71F2-48D3-B106-9E320C64DBBE}" type="presParOf" srcId="{03032D15-C9B6-4BE2-A4AD-1784E3C764B9}" destId="{4C5A17DC-EADB-4F9A-88DF-9E4A00B95F69}" srcOrd="3" destOrd="0" presId="urn:microsoft.com/office/officeart/2018/5/layout/IconCircleLabelList"/>
    <dgm:cxn modelId="{AB06BF08-0AAD-43F3-B1F9-DE1664E0B169}" type="presParOf" srcId="{D517BE17-1F5E-485E-B5A7-BCF6BD49A72D}" destId="{A05AB561-3F82-4C24-92EF-A52FF2821DA4}" srcOrd="7" destOrd="0" presId="urn:microsoft.com/office/officeart/2018/5/layout/IconCircleLabelList"/>
    <dgm:cxn modelId="{F0045540-6364-4D0F-9A16-E96815942092}" type="presParOf" srcId="{D517BE17-1F5E-485E-B5A7-BCF6BD49A72D}" destId="{FC4F878C-E616-4D27-AF9B-7170C49CF6B1}" srcOrd="8" destOrd="0" presId="urn:microsoft.com/office/officeart/2018/5/layout/IconCircleLabelList"/>
    <dgm:cxn modelId="{C77BEA36-032A-47DE-9999-5D51A7C52AE1}" type="presParOf" srcId="{FC4F878C-E616-4D27-AF9B-7170C49CF6B1}" destId="{D8B68747-6C07-4BE0-B20C-E77E0E12DB7A}" srcOrd="0" destOrd="0" presId="urn:microsoft.com/office/officeart/2018/5/layout/IconCircleLabelList"/>
    <dgm:cxn modelId="{0B8553C9-2813-48C4-9760-7DA3F84161D1}" type="presParOf" srcId="{FC4F878C-E616-4D27-AF9B-7170C49CF6B1}" destId="{4F3A2F31-043D-439A-A10A-EBE15DF9AB3F}" srcOrd="1" destOrd="0" presId="urn:microsoft.com/office/officeart/2018/5/layout/IconCircleLabelList"/>
    <dgm:cxn modelId="{2F68E986-A6BD-4561-9DA2-C28BA48A1367}" type="presParOf" srcId="{FC4F878C-E616-4D27-AF9B-7170C49CF6B1}" destId="{B541550B-6CA3-4940-8722-4C38C3123962}" srcOrd="2" destOrd="0" presId="urn:microsoft.com/office/officeart/2018/5/layout/IconCircleLabelList"/>
    <dgm:cxn modelId="{EF207845-D531-44DC-BD69-1DE00A5230CF}" type="presParOf" srcId="{FC4F878C-E616-4D27-AF9B-7170C49CF6B1}" destId="{3271DA8F-2001-40CD-BD1E-11D3DF1BD99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C8ADC-1645-45AF-9B46-2F2F84E9C1B6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AAFB8-FAA4-4453-95C9-F19220EABD97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 1: Electrical theory &amp; Soldering</a:t>
          </a:r>
          <a:endParaRPr lang="en-US" sz="1600" kern="1200"/>
        </a:p>
      </dsp:txBody>
      <dsp:txXfrm>
        <a:off x="100682" y="2427484"/>
        <a:ext cx="2370489" cy="720000"/>
      </dsp:txXfrm>
    </dsp:sp>
    <dsp:sp modelId="{449AC034-4272-439F-AF76-4813833E7637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3180A-7515-4BE7-BE62-2C73681190DC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 2: Mechanical design &amp; robot assembly</a:t>
          </a:r>
          <a:endParaRPr lang="en-US" sz="1600" kern="1200"/>
        </a:p>
      </dsp:txBody>
      <dsp:txXfrm>
        <a:off x="2886007" y="2427484"/>
        <a:ext cx="2370489" cy="720000"/>
      </dsp:txXfrm>
    </dsp:sp>
    <dsp:sp modelId="{A3A36451-6D6B-4098-B46A-4BB59F261FF5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E37D9-4065-4AA7-8211-30F3D19E9A27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 3: Software</a:t>
          </a:r>
          <a:endParaRPr lang="en-US" sz="1600" kern="1200"/>
        </a:p>
      </dsp:txBody>
      <dsp:txXfrm>
        <a:off x="5671332" y="2427484"/>
        <a:ext cx="2370489" cy="720000"/>
      </dsp:txXfrm>
    </dsp:sp>
    <dsp:sp modelId="{38B8D9EB-C44A-48EE-B015-1F7CD0F9DA7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1512F-BAFE-4003-8AF4-30B915D13129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 4: Testing, debugging and competition.</a:t>
          </a:r>
          <a:endParaRPr lang="en-US" sz="1600" kern="1200"/>
        </a:p>
      </dsp:txBody>
      <dsp:txXfrm>
        <a:off x="8456657" y="2427484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5B393-4260-4629-803C-E40F6AEDCDE3}">
      <dsp:nvSpPr>
        <dsp:cNvPr id="0" name=""/>
        <dsp:cNvSpPr/>
      </dsp:nvSpPr>
      <dsp:spPr>
        <a:xfrm>
          <a:off x="510019" y="972"/>
          <a:ext cx="852451" cy="852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CB51E-D8DD-404C-A092-FF0B09358CB4}">
      <dsp:nvSpPr>
        <dsp:cNvPr id="0" name=""/>
        <dsp:cNvSpPr/>
      </dsp:nvSpPr>
      <dsp:spPr>
        <a:xfrm>
          <a:off x="691688" y="182642"/>
          <a:ext cx="489111" cy="489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B63AE-680C-486D-A8DA-CB60D2044BFE}">
      <dsp:nvSpPr>
        <dsp:cNvPr id="0" name=""/>
        <dsp:cNvSpPr/>
      </dsp:nvSpPr>
      <dsp:spPr>
        <a:xfrm>
          <a:off x="237514" y="1118941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You can make your own groups, or come to the front and we will put you in groups.</a:t>
          </a:r>
          <a:endParaRPr lang="en-US" sz="1100" kern="1200"/>
        </a:p>
      </dsp:txBody>
      <dsp:txXfrm>
        <a:off x="237514" y="1118941"/>
        <a:ext cx="1397460" cy="558984"/>
      </dsp:txXfrm>
    </dsp:sp>
    <dsp:sp modelId="{48A37B01-F308-4C7B-A3DC-A047F55EDB00}">
      <dsp:nvSpPr>
        <dsp:cNvPr id="0" name=""/>
        <dsp:cNvSpPr/>
      </dsp:nvSpPr>
      <dsp:spPr>
        <a:xfrm>
          <a:off x="2152035" y="972"/>
          <a:ext cx="852451" cy="852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EA920-980A-4B10-87D0-A2A10229BEBA}">
      <dsp:nvSpPr>
        <dsp:cNvPr id="0" name=""/>
        <dsp:cNvSpPr/>
      </dsp:nvSpPr>
      <dsp:spPr>
        <a:xfrm>
          <a:off x="2333705" y="182642"/>
          <a:ext cx="489111" cy="489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5CF39-229C-41B1-A532-2B5369F0F2D1}">
      <dsp:nvSpPr>
        <dsp:cNvPr id="0" name=""/>
        <dsp:cNvSpPr/>
      </dsp:nvSpPr>
      <dsp:spPr>
        <a:xfrm>
          <a:off x="1879530" y="1118941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Once you have a group, collect one numbered bag of components per group.</a:t>
          </a:r>
          <a:endParaRPr lang="en-US" sz="1100" kern="1200"/>
        </a:p>
      </dsp:txBody>
      <dsp:txXfrm>
        <a:off x="1879530" y="1118941"/>
        <a:ext cx="1397460" cy="558984"/>
      </dsp:txXfrm>
    </dsp:sp>
    <dsp:sp modelId="{100E4EA6-10E0-405A-81EE-705A2557CC0A}">
      <dsp:nvSpPr>
        <dsp:cNvPr id="0" name=""/>
        <dsp:cNvSpPr/>
      </dsp:nvSpPr>
      <dsp:spPr>
        <a:xfrm>
          <a:off x="3794052" y="972"/>
          <a:ext cx="852451" cy="852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529D4-7F19-4B58-9850-FFB31AA97D47}">
      <dsp:nvSpPr>
        <dsp:cNvPr id="0" name=""/>
        <dsp:cNvSpPr/>
      </dsp:nvSpPr>
      <dsp:spPr>
        <a:xfrm>
          <a:off x="3975722" y="182642"/>
          <a:ext cx="489111" cy="489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24237-FA81-459F-9E41-2640017E5D1A}">
      <dsp:nvSpPr>
        <dsp:cNvPr id="0" name=""/>
        <dsp:cNvSpPr/>
      </dsp:nvSpPr>
      <dsp:spPr>
        <a:xfrm>
          <a:off x="3521547" y="1118941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Feel free to come up with a team name and write it on the bag.</a:t>
          </a:r>
          <a:endParaRPr lang="en-US" sz="1100" kern="1200"/>
        </a:p>
      </dsp:txBody>
      <dsp:txXfrm>
        <a:off x="3521547" y="1118941"/>
        <a:ext cx="1397460" cy="558984"/>
      </dsp:txXfrm>
    </dsp:sp>
    <dsp:sp modelId="{E29F41AC-41ED-4905-ADB4-0778F7059D63}">
      <dsp:nvSpPr>
        <dsp:cNvPr id="0" name=""/>
        <dsp:cNvSpPr/>
      </dsp:nvSpPr>
      <dsp:spPr>
        <a:xfrm>
          <a:off x="5436068" y="972"/>
          <a:ext cx="852451" cy="852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91684-4109-4282-BA7A-82F90CB56FD4}">
      <dsp:nvSpPr>
        <dsp:cNvPr id="0" name=""/>
        <dsp:cNvSpPr/>
      </dsp:nvSpPr>
      <dsp:spPr>
        <a:xfrm>
          <a:off x="5617738" y="182642"/>
          <a:ext cx="489111" cy="4891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A17DC-EADB-4F9A-88DF-9E4A00B95F69}">
      <dsp:nvSpPr>
        <dsp:cNvPr id="0" name=""/>
        <dsp:cNvSpPr/>
      </dsp:nvSpPr>
      <dsp:spPr>
        <a:xfrm>
          <a:off x="5163563" y="1118941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Odd numbers will be soldering first in the lab</a:t>
          </a:r>
          <a:endParaRPr lang="en-US" sz="1100" kern="1200"/>
        </a:p>
      </dsp:txBody>
      <dsp:txXfrm>
        <a:off x="5163563" y="1118941"/>
        <a:ext cx="1397460" cy="558984"/>
      </dsp:txXfrm>
    </dsp:sp>
    <dsp:sp modelId="{D8B68747-6C07-4BE0-B20C-E77E0E12DB7A}">
      <dsp:nvSpPr>
        <dsp:cNvPr id="0" name=""/>
        <dsp:cNvSpPr/>
      </dsp:nvSpPr>
      <dsp:spPr>
        <a:xfrm>
          <a:off x="2973043" y="2027291"/>
          <a:ext cx="852451" cy="852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A2F31-043D-439A-A10A-EBE15DF9AB3F}">
      <dsp:nvSpPr>
        <dsp:cNvPr id="0" name=""/>
        <dsp:cNvSpPr/>
      </dsp:nvSpPr>
      <dsp:spPr>
        <a:xfrm>
          <a:off x="3154713" y="2208961"/>
          <a:ext cx="489111" cy="4891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1DA8F-2001-40CD-BD1E-11D3DF1BD99B}">
      <dsp:nvSpPr>
        <dsp:cNvPr id="0" name=""/>
        <dsp:cNvSpPr/>
      </dsp:nvSpPr>
      <dsp:spPr>
        <a:xfrm>
          <a:off x="2700539" y="3145259"/>
          <a:ext cx="1397460" cy="55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Even numbers will stay behind</a:t>
          </a:r>
          <a:endParaRPr lang="en-US" sz="1100" kern="1200"/>
        </a:p>
      </dsp:txBody>
      <dsp:txXfrm>
        <a:off x="2700539" y="3145259"/>
        <a:ext cx="1397460" cy="558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161E-6E75-87D9-64D0-64F11BC2C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A6669-5BA6-8E81-BD87-A238C2800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0BB4A-0A67-2E47-F28C-50EA60B9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94995-0760-744B-C592-5BFAB776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0F498-1F0E-D9A1-98F0-D192BA73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705A-7EE0-D24C-51DE-7C4E434A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14E8F-2DAF-7B29-D670-000255C5C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2734C-7D19-39DF-158C-4A0FCD81E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58551-28D3-2F19-AAF9-A8178EEF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F2DC-751C-0C78-1C17-B2096384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72553-2CA0-8B6F-B30A-EBEA26FF8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E5D12-5943-1898-B943-97825D488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D1465-5383-F6E0-8BD6-5BB9FFCE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BA3A-942E-6549-01B2-C3B6D11AB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A9CB6-C48D-AFB5-83CB-F2DF9E3A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74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50A3-AF30-564D-4E0D-2C20237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E419-C244-0DB6-6688-91CD75E57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3C152-F60D-A45A-4E26-668DABF8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78106-AE60-3794-EBBF-0C9E356B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CD01C-61DD-1949-BACD-0C3B7E3D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43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E741-2DCE-CCF0-2FAA-064B0353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67BB0-054B-9F2D-CA9B-F0037CC01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72A5-FB85-B26D-03DD-F483C92D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33715-EC0A-FEE8-CDE2-108882CD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2ED8A-0E39-39CD-DD39-E5C41A4F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28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4818-015D-0350-18FC-3631CFAA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DE84-1583-55AE-BC46-F749C222B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759C3-E4B4-6FB1-A2D0-FC1B62CB1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DD519-7E42-3BA4-11E6-0079D605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F3CB7-7120-EBB8-887C-D9D8AE02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2E9E-6A59-93F8-924E-8AFBB4BC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60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9F337-384B-C78C-B2CD-52B7C1709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65BFA-1036-9E5C-B30B-6A2A5432F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E7062-E7C3-D926-28C8-07B8295C7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E7EFE-6F3C-EE56-5BFC-B9B70D19D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5AFB9-8B54-540D-3DCD-936926251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7A94C-7B00-0E92-D9A6-288A9EB7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8CBA0-4D32-C0DC-A93F-4B9DB8D5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F8A5B-149C-1BE5-A826-8BD8BD10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74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C068-3749-9E5F-DBA5-1C092961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8B1A1-276B-7A7A-0085-FC0105E3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F427D-846D-0A12-CDDA-CCCE1149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57072-E45A-AAD7-67A6-9B7D65A0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75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94EB8-0FBC-CDA0-E3C0-AB6F8439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3C321-6C29-D491-8856-EB175FF1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01C0F-AAD8-8499-6FB8-CA7C638A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35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3779-B3A1-D26B-E863-56218B63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0A5A7-0D17-EE41-DC6A-D0D607072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37B99-7D97-0D03-6957-AAE908CB2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45D5A-33D5-FF2D-A916-D9525335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D8B8D-BE21-E3FA-2C4F-B34AC19F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D9A8A-A375-4C8F-40E1-53802831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29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6124-99E5-94FB-EC9F-F619866E1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45EF09-0293-C793-1722-7E2141094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05C45-9300-A8FA-65C0-ED6B5532C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C32EF-FB05-0A61-72FA-0742188D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8FD29-3F4E-587D-DF76-FCBD2698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6784E-E6CE-B16B-D566-6081B7A8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13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FBB71-D99E-CFEC-6A1C-AD697B6D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1D87C-1462-2F3C-5E11-2C1F3B367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218D9-1A2F-08E6-FE71-7B21A7B9D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43D39-0722-4B44-AFFA-5C1198094185}" type="datetimeFigureOut">
              <a:rPr lang="en-GB" smtClean="0"/>
              <a:t>04/10/2023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69EE0-4404-993D-95F8-14956D12D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3E54-EE4C-0448-49ED-2F8F228D9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27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A1C8078C-CDDC-4200-ADD0-BB711301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29" y="726141"/>
            <a:ext cx="9074523" cy="453165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1CCC98E-16C9-5424-831B-CCF7CB06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5235" y="429680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5000">
                <a:ea typeface="Calibri"/>
                <a:cs typeface="Calibri"/>
              </a:rPr>
              <a:t>Session 1: Electrical</a:t>
            </a:r>
          </a:p>
        </p:txBody>
      </p:sp>
    </p:spTree>
    <p:extLst>
      <p:ext uri="{BB962C8B-B14F-4D97-AF65-F5344CB8AC3E}">
        <p14:creationId xmlns:p14="http://schemas.microsoft.com/office/powerpoint/2010/main" val="17731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6675-4487-BE15-4030-9CFE6DBC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Line following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358AC-6C58-9436-CFC3-0F726D55D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29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Competition for this will be close to the end of term</a:t>
            </a:r>
            <a:endParaRPr lang="en-GB"/>
          </a:p>
          <a:p>
            <a:r>
              <a:rPr lang="en-GB">
                <a:ea typeface="Calibri"/>
                <a:cs typeface="Calibri"/>
              </a:rPr>
              <a:t>Challenge is to build a robot to follow a line down a track</a:t>
            </a:r>
            <a:endParaRPr lang="en-GB"/>
          </a:p>
        </p:txBody>
      </p:sp>
      <p:pic>
        <p:nvPicPr>
          <p:cNvPr id="4" name="Picture 3" descr="The Line Follower robot, “Samianator” Our final Design">
            <a:extLst>
              <a:ext uri="{FF2B5EF4-FFF2-40B4-BE49-F238E27FC236}">
                <a16:creationId xmlns:a16="http://schemas.microsoft.com/office/drawing/2014/main" id="{A7D87DDE-6A52-7C81-752E-218434C4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721" y="3429279"/>
            <a:ext cx="5337673" cy="29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7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lectronics protoboard">
            <a:extLst>
              <a:ext uri="{FF2B5EF4-FFF2-40B4-BE49-F238E27FC236}">
                <a16:creationId xmlns:a16="http://schemas.microsoft.com/office/drawing/2014/main" id="{18AB3C96-C925-B824-9AD8-60CBD075A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E09C7-F5BA-412D-2EF4-78B409C7A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b="1">
                <a:solidFill>
                  <a:srgbClr val="FFFFFF"/>
                </a:solidFill>
              </a:rPr>
              <a:t>Electronics Basics</a:t>
            </a:r>
            <a:endParaRPr lang="en-GB" sz="5200" b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095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8213-7064-A49B-AF71-FF2DF45D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Whole robot electronics image</a:t>
            </a:r>
          </a:p>
        </p:txBody>
      </p:sp>
      <p:pic>
        <p:nvPicPr>
          <p:cNvPr id="8" name="Content Placeholder 7" descr="A blue circuit board with black wires&#10;&#10;Description automatically generated">
            <a:extLst>
              <a:ext uri="{FF2B5EF4-FFF2-40B4-BE49-F238E27FC236}">
                <a16:creationId xmlns:a16="http://schemas.microsoft.com/office/drawing/2014/main" id="{6B685B6C-1785-71F0-FBAD-249687E09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15" r="11511" b="6604"/>
          <a:stretch/>
        </p:blipFill>
        <p:spPr>
          <a:xfrm rot="16200000">
            <a:off x="3724709" y="316753"/>
            <a:ext cx="4760528" cy="7195111"/>
          </a:xfrm>
        </p:spPr>
      </p:pic>
    </p:spTree>
    <p:extLst>
      <p:ext uri="{BB962C8B-B14F-4D97-AF65-F5344CB8AC3E}">
        <p14:creationId xmlns:p14="http://schemas.microsoft.com/office/powerpoint/2010/main" val="172845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DE26-92B2-8703-F5B5-AEEFC483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Calibri Light"/>
                <a:cs typeface="Calibri Light"/>
              </a:rPr>
              <a:t>Whole robot electronics schematic</a:t>
            </a:r>
          </a:p>
        </p:txBody>
      </p:sp>
      <p:pic>
        <p:nvPicPr>
          <p:cNvPr id="4" name="Content Placeholder 3" descr="A blue circuit board with many wires&#10;&#10;Description automatically generated">
            <a:extLst>
              <a:ext uri="{FF2B5EF4-FFF2-40B4-BE49-F238E27FC236}">
                <a16:creationId xmlns:a16="http://schemas.microsoft.com/office/drawing/2014/main" id="{EC91A1B0-86BE-7A6C-E785-537CAA699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595" y="1354979"/>
            <a:ext cx="6370810" cy="5303837"/>
          </a:xfrm>
        </p:spPr>
      </p:pic>
    </p:spTree>
    <p:extLst>
      <p:ext uri="{BB962C8B-B14F-4D97-AF65-F5344CB8AC3E}">
        <p14:creationId xmlns:p14="http://schemas.microsoft.com/office/powerpoint/2010/main" val="3104050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C557C973-53D5-474F-71D6-D861F749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308" y="3391181"/>
            <a:ext cx="1962150" cy="3190875"/>
          </a:xfrm>
          <a:prstGeom prst="rect">
            <a:avLst/>
          </a:prstGeom>
        </p:spPr>
      </p:pic>
      <p:pic>
        <p:nvPicPr>
          <p:cNvPr id="5" name="Picture 4" descr="THE SIMPLEST CIRCUIT:">
            <a:extLst>
              <a:ext uri="{FF2B5EF4-FFF2-40B4-BE49-F238E27FC236}">
                <a16:creationId xmlns:a16="http://schemas.microsoft.com/office/drawing/2014/main" id="{02DED88C-A69F-0768-61A0-B16A3C3C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52" y="132510"/>
            <a:ext cx="5504889" cy="3388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EE441-E1BD-D247-BC41-BA504A5D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1C023-1B02-225D-75C8-70FC3E311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1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V = IR</a:t>
            </a:r>
            <a:endParaRPr lang="en-GB">
              <a:ea typeface="Calibri"/>
              <a:cs typeface="Calibri"/>
            </a:endParaRPr>
          </a:p>
          <a:p>
            <a:r>
              <a:rPr lang="en-GB"/>
              <a:t>Current flows from high to low potentials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endParaRPr lang="en-GB"/>
          </a:p>
          <a:p>
            <a:r>
              <a:rPr lang="en-GB">
                <a:ea typeface="Calibri"/>
                <a:cs typeface="Calibri"/>
              </a:rPr>
              <a:t>Uses in robotics:</a:t>
            </a:r>
            <a:endParaRPr lang="en-GB"/>
          </a:p>
          <a:p>
            <a:pPr lvl="1"/>
            <a:r>
              <a:rPr lang="en-GB"/>
              <a:t>Current limiting for LEDs</a:t>
            </a:r>
            <a:endParaRPr lang="en-GB">
              <a:ea typeface="Calibri"/>
              <a:cs typeface="Calibri"/>
            </a:endParaRPr>
          </a:p>
          <a:p>
            <a:pPr lvl="1"/>
            <a:r>
              <a:rPr lang="en-GB"/>
              <a:t>Pullup</a:t>
            </a:r>
            <a:r>
              <a:rPr lang="en-GB">
                <a:ea typeface="Calibri"/>
                <a:cs typeface="Calibri"/>
              </a:rPr>
              <a:t> and pulldown resistors</a:t>
            </a:r>
          </a:p>
          <a:p>
            <a:pPr lvl="1"/>
            <a:r>
              <a:rPr lang="en-GB">
                <a:ea typeface="Calibri"/>
                <a:cs typeface="Calibri"/>
              </a:rPr>
              <a:t>Potential dividers</a:t>
            </a:r>
          </a:p>
        </p:txBody>
      </p:sp>
    </p:spTree>
    <p:extLst>
      <p:ext uri="{BB962C8B-B14F-4D97-AF65-F5344CB8AC3E}">
        <p14:creationId xmlns:p14="http://schemas.microsoft.com/office/powerpoint/2010/main" val="155855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163BA-B929-DF1E-8E04-5B47F26B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Capacitor</a:t>
            </a:r>
            <a:endParaRPr lang="en-GB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E1B4-FE4B-903E-D036-DA83C4C61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>
                <a:ea typeface="Calibri"/>
                <a:cs typeface="Calibri"/>
              </a:rPr>
              <a:t>Stores charge</a:t>
            </a:r>
          </a:p>
          <a:p>
            <a:r>
              <a:rPr lang="en-GB" sz="2200">
                <a:ea typeface="Calibri"/>
                <a:cs typeface="Calibri"/>
              </a:rPr>
              <a:t>Can release a large charge in a very short amount of time</a:t>
            </a:r>
          </a:p>
        </p:txBody>
      </p:sp>
      <p:pic>
        <p:nvPicPr>
          <p:cNvPr id="4" name="Picture 3" descr="Capacitor - Wikipedia">
            <a:extLst>
              <a:ext uri="{FF2B5EF4-FFF2-40B4-BE49-F238E27FC236}">
                <a16:creationId xmlns:a16="http://schemas.microsoft.com/office/drawing/2014/main" id="{A264049F-9A6B-50E4-1D36-9C4FAD03F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3" r="25260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4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67F3-281A-4762-04EE-3C486A73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Switches &amp; Buttons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68549-E07B-0C24-C7E2-C5D02B723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78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Switch connects two contacts and completes a circuit.</a:t>
            </a:r>
          </a:p>
          <a:p>
            <a:r>
              <a:rPr lang="en-GB">
                <a:ea typeface="Calibri"/>
                <a:cs typeface="Calibri"/>
              </a:rPr>
              <a:t>This allows current to flow.</a:t>
            </a:r>
          </a:p>
          <a:p>
            <a:endParaRPr lang="en-GB">
              <a:ea typeface="Calibri"/>
              <a:cs typeface="Calibri"/>
            </a:endParaRPr>
          </a:p>
        </p:txBody>
      </p:sp>
      <p:pic>
        <p:nvPicPr>
          <p:cNvPr id="4" name="Picture 3" descr="Electrical Symbols | Circuit Symbols For Kids | DK Find Out">
            <a:extLst>
              <a:ext uri="{FF2B5EF4-FFF2-40B4-BE49-F238E27FC236}">
                <a16:creationId xmlns:a16="http://schemas.microsoft.com/office/drawing/2014/main" id="{54BAAD40-9CCA-F0B7-0854-FA3C069AB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034" y="1475248"/>
            <a:ext cx="2743200" cy="1245870"/>
          </a:xfrm>
          <a:prstGeom prst="rect">
            <a:avLst/>
          </a:prstGeom>
        </p:spPr>
      </p:pic>
      <p:pic>
        <p:nvPicPr>
          <p:cNvPr id="8" name="Picture 7" descr="A close-up of a device&#10;&#10;Description automatically generated">
            <a:extLst>
              <a:ext uri="{FF2B5EF4-FFF2-40B4-BE49-F238E27FC236}">
                <a16:creationId xmlns:a16="http://schemas.microsoft.com/office/drawing/2014/main" id="{83151246-1517-634B-77AB-B94414706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682" y="3746237"/>
            <a:ext cx="6241960" cy="2660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5C8A2F-AECC-A2F2-C512-5098E89D751E}"/>
              </a:ext>
            </a:extLst>
          </p:cNvPr>
          <p:cNvSpPr txBox="1"/>
          <p:nvPr/>
        </p:nvSpPr>
        <p:spPr>
          <a:xfrm>
            <a:off x="839273" y="4005329"/>
            <a:ext cx="422427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r>
              <a:rPr lang="en-GB" sz="2800">
                <a:cs typeface="Arial"/>
              </a:rPr>
              <a:t>Transistors are switches that can be controlled electronically</a:t>
            </a:r>
            <a:endParaRPr lang="en-US" sz="2800"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701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682E-5981-60B0-619C-1F7282B0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7491-E0D0-074D-FBAD-32FF2FEB8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292"/>
            <a:ext cx="728830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Emit light when a voltage is put across them (in the correct orientation).</a:t>
            </a:r>
            <a:endParaRPr lang="en-GB">
              <a:ea typeface="Calibri"/>
              <a:cs typeface="Calibri"/>
            </a:endParaRPr>
          </a:p>
          <a:p>
            <a:endParaRPr lang="en-GB"/>
          </a:p>
          <a:p>
            <a:r>
              <a:rPr lang="en-GB"/>
              <a:t>Non-linear so will explode if large voltage across them (show IV graph).</a:t>
            </a:r>
            <a:endParaRPr lang="en-GB">
              <a:ea typeface="Calibri"/>
              <a:cs typeface="Calibri"/>
            </a:endParaRPr>
          </a:p>
          <a:p>
            <a:r>
              <a:rPr lang="en-GB"/>
              <a:t>Solution is to put a resistor in series which limits the current.</a:t>
            </a:r>
            <a:endParaRPr lang="en-GB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1N400x rectifier diode - Wikipedia">
            <a:extLst>
              <a:ext uri="{FF2B5EF4-FFF2-40B4-BE49-F238E27FC236}">
                <a16:creationId xmlns:a16="http://schemas.microsoft.com/office/drawing/2014/main" id="{9E3B79CF-1674-1282-88C7-BFEACB900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79" y="1378667"/>
            <a:ext cx="4045323" cy="4617383"/>
          </a:xfrm>
          <a:prstGeom prst="rect">
            <a:avLst/>
          </a:prstGeom>
        </p:spPr>
      </p:pic>
      <p:pic>
        <p:nvPicPr>
          <p:cNvPr id="5" name="Picture 4" descr="A black sign on a white background&#10;&#10;Description automatically generated">
            <a:extLst>
              <a:ext uri="{FF2B5EF4-FFF2-40B4-BE49-F238E27FC236}">
                <a16:creationId xmlns:a16="http://schemas.microsoft.com/office/drawing/2014/main" id="{9E916D59-C918-7C5E-37EC-5333B1F3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65978" y="3966677"/>
            <a:ext cx="10477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5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41781-4C8D-61E5-739F-532C14A5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Breadboards</a:t>
            </a:r>
            <a:endParaRPr lang="en-GB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E6831-EFF1-EE46-8151-092AE94DD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200">
                <a:ea typeface="Calibri"/>
                <a:cs typeface="Calibri"/>
              </a:rPr>
              <a:t>Holds and connects components</a:t>
            </a:r>
          </a:p>
          <a:p>
            <a:r>
              <a:rPr lang="en-GB" sz="2200">
                <a:ea typeface="Calibri"/>
                <a:cs typeface="Calibri"/>
              </a:rPr>
              <a:t>Used to prototype circuits with non-permanent connections</a:t>
            </a:r>
          </a:p>
        </p:txBody>
      </p:sp>
      <p:pic>
        <p:nvPicPr>
          <p:cNvPr id="5" name="Picture 4" descr="Breadboard tutorial: learn electronics with Raspberry Pi — The MagPi  magazine">
            <a:extLst>
              <a:ext uri="{FF2B5EF4-FFF2-40B4-BE49-F238E27FC236}">
                <a16:creationId xmlns:a16="http://schemas.microsoft.com/office/drawing/2014/main" id="{4B5B21C0-6B3E-2CC7-49A5-269E0A08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538836"/>
            <a:ext cx="4014216" cy="3010662"/>
          </a:xfrm>
          <a:prstGeom prst="rect">
            <a:avLst/>
          </a:prstGeom>
        </p:spPr>
      </p:pic>
      <p:pic>
        <p:nvPicPr>
          <p:cNvPr id="6" name="Picture 5" descr="Anatomy of a Mini Breadboard">
            <a:extLst>
              <a:ext uri="{FF2B5EF4-FFF2-40B4-BE49-F238E27FC236}">
                <a16:creationId xmlns:a16="http://schemas.microsoft.com/office/drawing/2014/main" id="{35C531FA-5477-A060-4B34-01B7A74D8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10" y="3764160"/>
            <a:ext cx="6646828" cy="25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51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94766-4EA4-CEF8-D495-4F7DA54F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E482D-A98E-0921-B130-E7D41BC3E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48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Effectively a big resistor.</a:t>
            </a:r>
            <a:endParaRPr lang="en-US"/>
          </a:p>
          <a:p>
            <a:r>
              <a:rPr lang="en-GB">
                <a:ea typeface="Calibri"/>
                <a:cs typeface="Calibri"/>
              </a:rPr>
              <a:t>Direction of current determines direction motor will spin.</a:t>
            </a:r>
          </a:p>
          <a:p>
            <a:r>
              <a:rPr lang="en-GB">
                <a:ea typeface="Calibri"/>
                <a:cs typeface="Calibri"/>
              </a:rPr>
              <a:t>Power </a:t>
            </a:r>
            <a:r>
              <a:rPr lang="en-GB">
                <a:ea typeface="+mn-lt"/>
                <a:cs typeface="+mn-lt"/>
              </a:rPr>
              <a:t>dissipated </a:t>
            </a:r>
            <a:r>
              <a:rPr lang="en-GB">
                <a:ea typeface="Calibri"/>
                <a:cs typeface="Calibri"/>
              </a:rPr>
              <a:t>using P = IV determines speed.</a:t>
            </a:r>
          </a:p>
        </p:txBody>
      </p:sp>
      <p:pic>
        <p:nvPicPr>
          <p:cNvPr id="4" name="Picture 3" descr="Mini Gear Motor Tiny GA12-N20 DC Geared Motor, DC12V Gearbox Model Engine  Metal Gears for Small DC Geared Motor, Micro N20 Wind Chimes Motor Electric  DIY engine (Size : 60RPM) : Amazon.co.uk:">
            <a:extLst>
              <a:ext uri="{FF2B5EF4-FFF2-40B4-BE49-F238E27FC236}">
                <a16:creationId xmlns:a16="http://schemas.microsoft.com/office/drawing/2014/main" id="{C4A8C7BC-9E52-3EA4-CDFF-AB912F77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313" y="1642782"/>
            <a:ext cx="3415552" cy="34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5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chine on a table&#10;&#10;Description automatically generated">
            <a:extLst>
              <a:ext uri="{FF2B5EF4-FFF2-40B4-BE49-F238E27FC236}">
                <a16:creationId xmlns:a16="http://schemas.microsoft.com/office/drawing/2014/main" id="{6CCBFCC8-908B-22A3-0E0A-111C1C1B1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1" r="930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35412-FF7C-BA73-C911-14267FA2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What is ICRS?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B0C-1948-9D50-BD01-08A21DFFB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ea typeface="Calibri"/>
                <a:cs typeface="Calibri"/>
              </a:rPr>
              <a:t>Makerspace</a:t>
            </a:r>
          </a:p>
          <a:p>
            <a:r>
              <a:rPr lang="en-GB" sz="2000">
                <a:ea typeface="Calibri"/>
                <a:cs typeface="Calibri"/>
              </a:rPr>
              <a:t>Community</a:t>
            </a:r>
          </a:p>
          <a:p>
            <a:r>
              <a:rPr lang="en-GB" sz="2000">
                <a:ea typeface="Calibri"/>
                <a:cs typeface="Calibri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846998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35E5-EA71-2008-CDF4-907123CA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Motor Drivers 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F5B6-27C0-C5A9-ED7D-AD66FDC34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3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Circuit with one switch: current can only flow one way so wheel can only turn one way.</a:t>
            </a:r>
            <a:endParaRPr lang="en-GB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Means no reversing and poor turning.</a:t>
            </a:r>
          </a:p>
          <a:p>
            <a:endParaRPr lang="en-GB">
              <a:ea typeface="Calibri"/>
              <a:cs typeface="Calibri"/>
            </a:endParaRPr>
          </a:p>
        </p:txBody>
      </p:sp>
      <p:pic>
        <p:nvPicPr>
          <p:cNvPr id="4" name="Picture 3" descr="A screen shot of a video game&#10;&#10;Description automatically generated">
            <a:extLst>
              <a:ext uri="{FF2B5EF4-FFF2-40B4-BE49-F238E27FC236}">
                <a16:creationId xmlns:a16="http://schemas.microsoft.com/office/drawing/2014/main" id="{B287B535-AAF1-C200-2311-F95E63D31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101" y="542364"/>
            <a:ext cx="2073621" cy="54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DCF8-4B97-09F5-6CEA-0F080798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Motor Drivers – 2 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94CA-72D9-44E5-A9ED-03449278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16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H-bridge: 4 switches</a:t>
            </a:r>
          </a:p>
          <a:p>
            <a:r>
              <a:rPr lang="en-GB">
                <a:ea typeface="Calibri"/>
                <a:cs typeface="Calibri"/>
              </a:rPr>
              <a:t>Allows current to flow both ways through the motor if the right switches are closed.</a:t>
            </a:r>
          </a:p>
          <a:p>
            <a:endParaRPr lang="en-GB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Requires more control so this is typically handled by a chip.</a:t>
            </a: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50173D1-4348-90B8-11B6-BE66B841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04" y="363070"/>
            <a:ext cx="3086556" cy="58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13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diagram&#10;&#10;Description automatically generated">
            <a:extLst>
              <a:ext uri="{FF2B5EF4-FFF2-40B4-BE49-F238E27FC236}">
                <a16:creationId xmlns:a16="http://schemas.microsoft.com/office/drawing/2014/main" id="{059D5347-7BB6-F6F1-ADAD-508A3075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308" y="676836"/>
            <a:ext cx="3057179" cy="5459505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08C82B4-587B-F98E-F970-91FD903F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674" y="676836"/>
            <a:ext cx="3060857" cy="54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48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4AF06-ED20-66B7-3D94-B405D69A1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>
                <a:ea typeface="Calibri Light"/>
                <a:cs typeface="Calibri Light"/>
              </a:rPr>
              <a:t>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552B9-218D-955A-90F8-5D93C1CAA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GB" sz="2000">
                <a:ea typeface="Calibri"/>
                <a:cs typeface="Calibri"/>
              </a:rPr>
              <a:t>Tiny computers</a:t>
            </a:r>
          </a:p>
          <a:p>
            <a:pPr lvl="1"/>
            <a:r>
              <a:rPr lang="en-GB" sz="2000">
                <a:ea typeface="Calibri"/>
                <a:cs typeface="Calibri"/>
              </a:rPr>
              <a:t>Contain CPU, RAM, storage etc</a:t>
            </a:r>
          </a:p>
          <a:p>
            <a:r>
              <a:rPr lang="en-GB" sz="2000">
                <a:ea typeface="Calibri"/>
                <a:cs typeface="Calibri"/>
              </a:rPr>
              <a:t>Typically single or dual core</a:t>
            </a:r>
          </a:p>
          <a:p>
            <a:r>
              <a:rPr lang="en-GB" sz="2000">
                <a:ea typeface="Calibri"/>
                <a:cs typeface="Calibri"/>
              </a:rPr>
              <a:t>Run at tens to hundreds of megahertz</a:t>
            </a:r>
          </a:p>
          <a:p>
            <a:pPr lvl="1"/>
            <a:r>
              <a:rPr lang="en-GB" sz="1600">
                <a:ea typeface="Calibri"/>
                <a:cs typeface="Calibri"/>
              </a:rPr>
              <a:t>One hertz is approximately one instruction per second</a:t>
            </a:r>
          </a:p>
          <a:p>
            <a:r>
              <a:rPr lang="en-GB" sz="2000">
                <a:ea typeface="Calibri"/>
                <a:cs typeface="Calibri"/>
              </a:rPr>
              <a:t>Kilobytes of RAM and storage</a:t>
            </a:r>
          </a:p>
          <a:p>
            <a:endParaRPr lang="en-GB" sz="2000">
              <a:ea typeface="Calibri"/>
              <a:cs typeface="Calibri"/>
            </a:endParaRPr>
          </a:p>
          <a:p>
            <a:r>
              <a:rPr lang="en-GB" sz="2000">
                <a:ea typeface="Calibri"/>
                <a:cs typeface="Calibri"/>
              </a:rPr>
              <a:t>Despite this, microcontrollers are often used with small operating systems, called real time operating systems.</a:t>
            </a:r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53DCF8A8-A12B-3681-CB47-C022D988F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2" r="8122" b="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97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C956-84B6-2BD6-DFAA-A53D75D3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ESP32  - 1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1E6E-16AD-FFA4-D80E-C148AFC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Two 240MHz cores</a:t>
            </a:r>
            <a:endParaRPr lang="en-GB" err="1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4MB Flash</a:t>
            </a:r>
          </a:p>
          <a:p>
            <a:r>
              <a:rPr lang="en-GB">
                <a:ea typeface="Calibri"/>
                <a:cs typeface="Calibri"/>
              </a:rPr>
              <a:t>520KB RAM</a:t>
            </a:r>
          </a:p>
          <a:p>
            <a:r>
              <a:rPr lang="en-GB">
                <a:ea typeface="Calibri"/>
                <a:cs typeface="Calibri"/>
              </a:rPr>
              <a:t>Wi-Fi &amp; Bluetooth</a:t>
            </a:r>
          </a:p>
        </p:txBody>
      </p:sp>
      <p:pic>
        <p:nvPicPr>
          <p:cNvPr id="6" name="Picture 5" descr="A blue circuit board with black and red lights&#10;&#10;Description automatically generated">
            <a:extLst>
              <a:ext uri="{FF2B5EF4-FFF2-40B4-BE49-F238E27FC236}">
                <a16:creationId xmlns:a16="http://schemas.microsoft.com/office/drawing/2014/main" id="{0577E2A2-40B8-D368-0898-EA161768F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6" t="14286" r="11318" b="6579"/>
          <a:stretch/>
        </p:blipFill>
        <p:spPr>
          <a:xfrm>
            <a:off x="4466665" y="868901"/>
            <a:ext cx="7219382" cy="55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48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1BF0-CA79-3208-E3D1-68DBE4CB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ESP32  - 2</a:t>
            </a:r>
            <a:endParaRPr lang="en-GB"/>
          </a:p>
        </p:txBody>
      </p:sp>
      <p:pic>
        <p:nvPicPr>
          <p:cNvPr id="4" name="Content Placeholder 3" descr="undefined">
            <a:extLst>
              <a:ext uri="{FF2B5EF4-FFF2-40B4-BE49-F238E27FC236}">
                <a16:creationId xmlns:a16="http://schemas.microsoft.com/office/drawing/2014/main" id="{49019C06-EE6E-E1ED-C33E-D2E192CE0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9954"/>
            <a:ext cx="10515600" cy="4302679"/>
          </a:xfrm>
        </p:spPr>
      </p:pic>
    </p:spTree>
    <p:extLst>
      <p:ext uri="{BB962C8B-B14F-4D97-AF65-F5344CB8AC3E}">
        <p14:creationId xmlns:p14="http://schemas.microsoft.com/office/powerpoint/2010/main" val="2510190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44E3-E14D-3915-13CF-284D3A2C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Digital IO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CF4E-7AF0-89E8-EC10-16BCB0ED7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25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Digital means that there are two states: high or low which are expressed as voltages.</a:t>
            </a:r>
          </a:p>
          <a:p>
            <a:pPr lvl="1"/>
            <a:r>
              <a:rPr lang="en-GB">
                <a:ea typeface="Calibri"/>
                <a:cs typeface="Calibri"/>
              </a:rPr>
              <a:t>Typical voltages for high are 3.3V and 5V</a:t>
            </a:r>
          </a:p>
          <a:p>
            <a:pPr lvl="1"/>
            <a:r>
              <a:rPr lang="en-GB">
                <a:ea typeface="Calibri"/>
                <a:cs typeface="Calibri"/>
              </a:rPr>
              <a:t>Voltage for low is always 0V (ground)</a:t>
            </a:r>
          </a:p>
        </p:txBody>
      </p:sp>
      <p:pic>
        <p:nvPicPr>
          <p:cNvPr id="4" name="Picture 3" descr="Is Digital really Analog?">
            <a:extLst>
              <a:ext uri="{FF2B5EF4-FFF2-40B4-BE49-F238E27FC236}">
                <a16:creationId xmlns:a16="http://schemas.microsoft.com/office/drawing/2014/main" id="{4A8362A1-24B4-7B9C-97F2-7BCA65CF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75" y="1025899"/>
            <a:ext cx="3829050" cy="26098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F2267C-579E-A693-3DA2-C8920A7738D5}"/>
              </a:ext>
            </a:extLst>
          </p:cNvPr>
          <p:cNvSpPr txBox="1">
            <a:spLocks/>
          </p:cNvSpPr>
          <p:nvPr/>
        </p:nvSpPr>
        <p:spPr>
          <a:xfrm>
            <a:off x="833718" y="4286437"/>
            <a:ext cx="1022424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ea typeface="Calibri"/>
                <a:cs typeface="Calibri"/>
              </a:rPr>
              <a:t>The main way that microcontrollers interact with, and control electronics is by setting their pins to have a high or low voltage.</a:t>
            </a:r>
          </a:p>
          <a:p>
            <a:r>
              <a:rPr lang="en-GB">
                <a:ea typeface="Calibri"/>
                <a:cs typeface="Calibri"/>
              </a:rPr>
              <a:t>This can turn things on and off.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GB">
                <a:ea typeface="Calibri"/>
                <a:cs typeface="Calibri"/>
              </a:rPr>
              <a:t>NOTE: These are logic voltages, and shouldn't be used to power anything</a:t>
            </a:r>
            <a:endParaRPr lang="en-US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465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DCF8-4B97-09F5-6CEA-0F080798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Motor Drivers – 3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94CA-72D9-44E5-A9ED-03449278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16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Can now close switches</a:t>
            </a:r>
          </a:p>
          <a:p>
            <a:r>
              <a:rPr lang="en-GB">
                <a:ea typeface="Calibri"/>
                <a:cs typeface="Calibri"/>
              </a:rPr>
              <a:t>This allows the robot to go forwards, backwards and turn.</a:t>
            </a:r>
          </a:p>
          <a:p>
            <a:r>
              <a:rPr lang="en-GB">
                <a:ea typeface="Calibri"/>
                <a:cs typeface="Calibri"/>
              </a:rPr>
              <a:t>However, can only move at full speed.</a:t>
            </a: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50173D1-4348-90B8-11B6-BE66B841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04" y="363070"/>
            <a:ext cx="3086556" cy="58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27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C40DE-4C23-302E-6F97-37DD563A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Pulse Width Modulation (PWM)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51EAD-A47B-E4D0-12DD-D4067F58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85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Turning on and off very fast</a:t>
            </a:r>
          </a:p>
          <a:p>
            <a:r>
              <a:rPr lang="en-GB">
                <a:ea typeface="Calibri"/>
                <a:cs typeface="Calibri"/>
              </a:rPr>
              <a:t>Duty cycle is the percentage of time the signal is high</a:t>
            </a:r>
          </a:p>
          <a:p>
            <a:r>
              <a:rPr lang="en-GB">
                <a:ea typeface="Calibri"/>
                <a:cs typeface="Calibri"/>
              </a:rPr>
              <a:t>Human eye flicker rate is 50-90Hz</a:t>
            </a:r>
          </a:p>
          <a:p>
            <a:r>
              <a:rPr lang="en-GB">
                <a:ea typeface="Calibri"/>
                <a:cs typeface="Calibri"/>
              </a:rPr>
              <a:t>However, ears can easily hear this.</a:t>
            </a:r>
          </a:p>
        </p:txBody>
      </p:sp>
      <p:pic>
        <p:nvPicPr>
          <p:cNvPr id="5" name="Picture 4" descr="Pulse-width modulation - Wikipedia">
            <a:extLst>
              <a:ext uri="{FF2B5EF4-FFF2-40B4-BE49-F238E27FC236}">
                <a16:creationId xmlns:a16="http://schemas.microsoft.com/office/drawing/2014/main" id="{24CA788C-0BBD-86C8-420F-46BB4651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55" y="2102784"/>
            <a:ext cx="6103844" cy="3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6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DCF8-4B97-09F5-6CEA-0F080798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Motor Drivers – 4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94CA-72D9-44E5-A9ED-03449278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16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With PWM, robot can move at a variable speed</a:t>
            </a:r>
          </a:p>
          <a:p>
            <a:r>
              <a:rPr lang="en-GB">
                <a:ea typeface="Calibri"/>
                <a:cs typeface="Calibri"/>
              </a:rPr>
              <a:t>Better turning</a:t>
            </a: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50173D1-4348-90B8-11B6-BE66B841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04" y="363070"/>
            <a:ext cx="3086556" cy="58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6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sitting at computers&#10;&#10;Description automatically generated">
            <a:extLst>
              <a:ext uri="{FF2B5EF4-FFF2-40B4-BE49-F238E27FC236}">
                <a16:creationId xmlns:a16="http://schemas.microsoft.com/office/drawing/2014/main" id="{E29AD9C5-5672-A111-33FC-2213F804A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656" r="63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3EC450-84BD-58B8-2FF1-F112E1BA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What is Robotics 101?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86D45-60C3-0729-2010-957F1562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>
                <a:solidFill>
                  <a:srgbClr val="FFFFFF"/>
                </a:solidFill>
                <a:ea typeface="Calibri"/>
                <a:cs typeface="Calibri"/>
              </a:rPr>
              <a:t>Introductory course covering the basics for building a simple robot</a:t>
            </a:r>
          </a:p>
          <a:p>
            <a:pPr lvl="1"/>
            <a:r>
              <a:rPr lang="en-GB">
                <a:solidFill>
                  <a:srgbClr val="FFFFFF"/>
                </a:solidFill>
                <a:ea typeface="Calibri"/>
                <a:cs typeface="Calibri"/>
              </a:rPr>
              <a:t>Electronics, Hardware, Software</a:t>
            </a:r>
          </a:p>
          <a:p>
            <a:r>
              <a:rPr lang="en-GB">
                <a:solidFill>
                  <a:srgbClr val="FFFFFF"/>
                </a:solidFill>
                <a:ea typeface="Calibri"/>
                <a:cs typeface="Calibri"/>
              </a:rPr>
              <a:t>Small Competition at the end</a:t>
            </a:r>
          </a:p>
          <a:p>
            <a:r>
              <a:rPr lang="en-GB">
                <a:solidFill>
                  <a:srgbClr val="FFFFFF"/>
                </a:solidFill>
                <a:ea typeface="Calibri"/>
                <a:cs typeface="Calibri"/>
              </a:rPr>
              <a:t>Foundation for future projects</a:t>
            </a:r>
          </a:p>
        </p:txBody>
      </p:sp>
    </p:spTree>
    <p:extLst>
      <p:ext uri="{BB962C8B-B14F-4D97-AF65-F5344CB8AC3E}">
        <p14:creationId xmlns:p14="http://schemas.microsoft.com/office/powerpoint/2010/main" val="3884408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many wires&#10;&#10;Description automatically generated">
            <a:extLst>
              <a:ext uri="{FF2B5EF4-FFF2-40B4-BE49-F238E27FC236}">
                <a16:creationId xmlns:a16="http://schemas.microsoft.com/office/drawing/2014/main" id="{D8037BB2-2514-1E24-BF2B-579CFD6B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19" y="248214"/>
            <a:ext cx="8009963" cy="63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B8A1B-CCF5-6DBC-33FF-2E8EB600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Sensors</a:t>
            </a:r>
            <a:endParaRPr lang="en-GB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71AB-2CCB-C98B-3F3C-13BDEDCF0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200">
                <a:ea typeface="Calibri"/>
                <a:cs typeface="Calibri"/>
              </a:rPr>
              <a:t>So far, we've talked about outputting digital signals</a:t>
            </a:r>
          </a:p>
          <a:p>
            <a:r>
              <a:rPr lang="en-GB" sz="2200">
                <a:ea typeface="Calibri"/>
                <a:cs typeface="Calibri"/>
              </a:rPr>
              <a:t>Can also read both analogue and digital signals.</a:t>
            </a:r>
          </a:p>
          <a:p>
            <a:r>
              <a:rPr lang="en-GB" sz="2200">
                <a:ea typeface="Calibri"/>
                <a:cs typeface="Calibri"/>
              </a:rPr>
              <a:t>Typically from sensors:</a:t>
            </a:r>
          </a:p>
          <a:p>
            <a:pPr lvl="1"/>
            <a:r>
              <a:rPr lang="en-GB" sz="2200">
                <a:ea typeface="Calibri"/>
                <a:cs typeface="Calibri"/>
              </a:rPr>
              <a:t>E.g. IR Sensor, IMU</a:t>
            </a:r>
          </a:p>
        </p:txBody>
      </p:sp>
      <p:pic>
        <p:nvPicPr>
          <p:cNvPr id="4" name="Picture 3" descr="Buy Obstacle Avoidance IR Sensor Module at Low Price In India">
            <a:extLst>
              <a:ext uri="{FF2B5EF4-FFF2-40B4-BE49-F238E27FC236}">
                <a16:creationId xmlns:a16="http://schemas.microsoft.com/office/drawing/2014/main" id="{74B01EFF-E022-77AF-F81E-A80631B4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963" y="329183"/>
            <a:ext cx="3429969" cy="3429969"/>
          </a:xfrm>
          <a:prstGeom prst="rect">
            <a:avLst/>
          </a:prstGeom>
        </p:spPr>
      </p:pic>
      <p:pic>
        <p:nvPicPr>
          <p:cNvPr id="5" name="Picture 4" descr="Arduino IR Sensor Tutorial - Interfacing IR Sensor Module with Arduino Uno">
            <a:extLst>
              <a:ext uri="{FF2B5EF4-FFF2-40B4-BE49-F238E27FC236}">
                <a16:creationId xmlns:a16="http://schemas.microsoft.com/office/drawing/2014/main" id="{0BDFB049-6188-8B4D-4410-5057EF52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079193"/>
            <a:ext cx="3264408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20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close-up of a data card&#10;&#10;Description automatically generated">
            <a:extLst>
              <a:ext uri="{FF2B5EF4-FFF2-40B4-BE49-F238E27FC236}">
                <a16:creationId xmlns:a16="http://schemas.microsoft.com/office/drawing/2014/main" id="{B7BC007C-7FF3-A22F-DF3E-4D831C854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902" y="2484857"/>
            <a:ext cx="10428194" cy="1901077"/>
          </a:xfrm>
        </p:spPr>
      </p:pic>
    </p:spTree>
    <p:extLst>
      <p:ext uri="{BB962C8B-B14F-4D97-AF65-F5344CB8AC3E}">
        <p14:creationId xmlns:p14="http://schemas.microsoft.com/office/powerpoint/2010/main" val="4087480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B305D6C6-5BF7-8721-DB5D-76E33C038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7" t="9091" r="8944" b="-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80876-7FE5-4802-EEAE-FFC6BFF2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91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DB52-B74D-EB10-16B8-7DA287BB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962400" cy="1402470"/>
          </a:xfrm>
        </p:spPr>
        <p:txBody>
          <a:bodyPr anchor="t">
            <a:normAutofit/>
          </a:bodyPr>
          <a:lstStyle/>
          <a:p>
            <a:r>
              <a:rPr lang="en-GB" sz="3200">
                <a:ea typeface="Calibri Light"/>
                <a:cs typeface="Calibri Light"/>
              </a:rPr>
              <a:t>Software to download for next sessions</a:t>
            </a:r>
            <a:endParaRPr lang="en-GB" sz="32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0E66-9427-C4D7-CCC4-93B498E36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551176"/>
            <a:ext cx="3962400" cy="3591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ea typeface="Calibri"/>
                <a:cs typeface="Calibri"/>
              </a:rPr>
              <a:t>Fusion 360</a:t>
            </a:r>
          </a:p>
          <a:p>
            <a:pPr lvl="1"/>
            <a:r>
              <a:rPr lang="en-GB" sz="1600">
                <a:ea typeface="Calibri"/>
                <a:cs typeface="Calibri"/>
              </a:rPr>
              <a:t>QR code for educational licence</a:t>
            </a:r>
          </a:p>
          <a:p>
            <a:r>
              <a:rPr lang="en-GB" sz="2000">
                <a:ea typeface="Calibri"/>
                <a:cs typeface="Calibri"/>
              </a:rPr>
              <a:t>Arduino 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11B05-5E59-5B88-D8DB-0E975DEAE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27" y="0"/>
            <a:ext cx="6927273" cy="6876532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utodesk Fusion 360 Logo PNG Vector (PDF) Free Download">
            <a:extLst>
              <a:ext uri="{FF2B5EF4-FFF2-40B4-BE49-F238E27FC236}">
                <a16:creationId xmlns:a16="http://schemas.microsoft.com/office/drawing/2014/main" id="{DD1B121B-C74E-1CA9-47DC-A0FA55AA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3167"/>
            <a:ext cx="2658860" cy="2817415"/>
          </a:xfrm>
          <a:prstGeom prst="rect">
            <a:avLst/>
          </a:prstGeom>
        </p:spPr>
      </p:pic>
      <p:pic>
        <p:nvPicPr>
          <p:cNvPr id="5" name="Picture 4" descr="Arduino Logo PNG Transparent &amp; SVG Vector - Freebie Supply">
            <a:extLst>
              <a:ext uri="{FF2B5EF4-FFF2-40B4-BE49-F238E27FC236}">
                <a16:creationId xmlns:a16="http://schemas.microsoft.com/office/drawing/2014/main" id="{1D0B785F-A0EE-5251-1A0C-9DB7C1A7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78" y="1102820"/>
            <a:ext cx="2378539" cy="2238624"/>
          </a:xfrm>
          <a:prstGeom prst="rect">
            <a:avLst/>
          </a:prstGeom>
        </p:spPr>
      </p:pic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99FD6ED2-F601-A76A-9522-D2E4265F9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278" y="3524333"/>
            <a:ext cx="2378538" cy="23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7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mall machine with wheels and wires&#10;&#10;Description automatically generated">
            <a:extLst>
              <a:ext uri="{FF2B5EF4-FFF2-40B4-BE49-F238E27FC236}">
                <a16:creationId xmlns:a16="http://schemas.microsoft.com/office/drawing/2014/main" id="{01B54808-397F-9908-C70A-27A42FC50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037F-3DF9-9B7F-20E2-8288FCFD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39CC-B81B-849B-506F-7240FA9CA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/>
              <a:t>Build robot</a:t>
            </a:r>
          </a:p>
          <a:p>
            <a:pPr lvl="1"/>
            <a:r>
              <a:rPr lang="en-GB" sz="2000"/>
              <a:t>Remote control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Move around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Able to race</a:t>
            </a:r>
            <a:endParaRPr lang="en-GB" sz="2000">
              <a:ea typeface="Calibri"/>
              <a:cs typeface="Calibri"/>
            </a:endParaRPr>
          </a:p>
          <a:p>
            <a:r>
              <a:rPr lang="en-GB" sz="2000"/>
              <a:t>Gain basic skills to be able to join society projects and make your own projects come to life.</a:t>
            </a:r>
            <a:endParaRPr lang="en-GB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51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E4274-5904-3200-97E9-8024AE9C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Session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BC86B6-6441-DD90-D11F-ADC644899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85842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352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0B36A-285C-440A-533A-DCBBCAAC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Session 1: Electrical &amp; Soldering</a:t>
            </a:r>
          </a:p>
        </p:txBody>
      </p:sp>
      <p:pic>
        <p:nvPicPr>
          <p:cNvPr id="16" name="Picture 15" descr="Electronics protoboard">
            <a:extLst>
              <a:ext uri="{FF2B5EF4-FFF2-40B4-BE49-F238E27FC236}">
                <a16:creationId xmlns:a16="http://schemas.microsoft.com/office/drawing/2014/main" id="{D55A870D-8853-84EA-B39D-EF4760293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1" r="50713" b="-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33435-73A5-3507-ED98-05195B095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200"/>
              <a:t>In a few minutes we will split into groups of 2-4</a:t>
            </a:r>
            <a:endParaRPr lang="en-US" sz="2200">
              <a:ea typeface="Calibri"/>
              <a:cs typeface="Calibri"/>
            </a:endParaRPr>
          </a:p>
          <a:p>
            <a:r>
              <a:rPr lang="en-GB" sz="2200"/>
              <a:t>For the first hour:</a:t>
            </a:r>
            <a:endParaRPr lang="en-US" sz="2200">
              <a:ea typeface="Calibri"/>
              <a:cs typeface="Calibri"/>
            </a:endParaRPr>
          </a:p>
          <a:p>
            <a:pPr lvl="1"/>
            <a:r>
              <a:rPr lang="en-GB" sz="2200">
                <a:ea typeface="Calibri" panose="020F0502020204030204"/>
                <a:cs typeface="Calibri" panose="020F0502020204030204"/>
              </a:rPr>
              <a:t>One half will do soldering</a:t>
            </a:r>
            <a:endParaRPr lang="en-US" sz="220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GB" sz="2200">
                <a:ea typeface="Calibri" panose="020F0502020204030204"/>
                <a:cs typeface="Calibri" panose="020F0502020204030204"/>
              </a:rPr>
              <a:t>One half will get a slightly longer introduction &amp; some electronics theory</a:t>
            </a:r>
          </a:p>
          <a:p>
            <a:r>
              <a:rPr lang="en-GB" sz="2200">
                <a:ea typeface="Calibri" panose="020F0502020204030204"/>
                <a:cs typeface="Calibri" panose="020F0502020204030204"/>
              </a:rPr>
              <a:t>In the second hour we will switch halves</a:t>
            </a:r>
          </a:p>
          <a:p>
            <a:pPr lvl="1"/>
            <a:endParaRPr lang="en-GB" sz="22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483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BE615-5300-6D87-171A-EF467FA6E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GB" sz="4000"/>
              <a:t>Make groups!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A7A7C-BD3E-428D-24FA-EBB6019FB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44" r="18890" b="9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20D97F-2AC1-B511-3F9D-A59576CF7B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062139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328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25D9-FD3A-F26C-7313-4AAD0094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Projects run throughout the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2FC1-7472-3207-3B42-CCA7C31F9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Eurobot</a:t>
            </a:r>
          </a:p>
          <a:p>
            <a:r>
              <a:rPr lang="en-GB"/>
              <a:t>SSL</a:t>
            </a:r>
          </a:p>
          <a:p>
            <a:r>
              <a:rPr lang="en-GB"/>
              <a:t>Ornithopter</a:t>
            </a:r>
          </a:p>
          <a:p>
            <a:r>
              <a:rPr lang="en-GB"/>
              <a:t>Delivery robot</a:t>
            </a:r>
          </a:p>
        </p:txBody>
      </p:sp>
    </p:spTree>
    <p:extLst>
      <p:ext uri="{BB962C8B-B14F-4D97-AF65-F5344CB8AC3E}">
        <p14:creationId xmlns:p14="http://schemas.microsoft.com/office/powerpoint/2010/main" val="377590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mall machine with wheels and wires&#10;&#10;Description automatically generated">
            <a:extLst>
              <a:ext uri="{FF2B5EF4-FFF2-40B4-BE49-F238E27FC236}">
                <a16:creationId xmlns:a16="http://schemas.microsoft.com/office/drawing/2014/main" id="{23CC6C95-B147-5556-0E4F-CBB91B5A0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18" r="-1" b="1846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7A4400-9465-F498-4BA6-AE14C877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Finished 101 Robot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03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0FEA876FFDA4E9921BE85CBBBB329" ma:contentTypeVersion="17" ma:contentTypeDescription="Create a new document." ma:contentTypeScope="" ma:versionID="e489442ba3864e8fbfb120e9a743a552">
  <xsd:schema xmlns:xsd="http://www.w3.org/2001/XMLSchema" xmlns:xs="http://www.w3.org/2001/XMLSchema" xmlns:p="http://schemas.microsoft.com/office/2006/metadata/properties" xmlns:ns2="99ec06d1-d104-4815-a88d-7e5bea728af5" xmlns:ns3="5e4ea94f-0c50-46d3-ac0d-83e442aa8ebe" targetNamespace="http://schemas.microsoft.com/office/2006/metadata/properties" ma:root="true" ma:fieldsID="29295994cb7fb55a5dbca9d1b28816ce" ns2:_="" ns3:_="">
    <xsd:import namespace="99ec06d1-d104-4815-a88d-7e5bea728af5"/>
    <xsd:import namespace="5e4ea94f-0c50-46d3-ac0d-83e442aa8e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c06d1-d104-4815-a88d-7e5bea728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ea94f-0c50-46d3-ac0d-83e442aa8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d45647b-53bf-4729-bb79-0fe5a5d9e294}" ma:internalName="TaxCatchAll" ma:showField="CatchAllData" ma:web="5e4ea94f-0c50-46d3-ac0d-83e442aa8e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4ea94f-0c50-46d3-ac0d-83e442aa8ebe" xsi:nil="true"/>
    <lcf76f155ced4ddcb4097134ff3c332f xmlns="99ec06d1-d104-4815-a88d-7e5bea728af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C127FA9-8423-46DE-B3FF-AE7B7B76F03B}">
  <ds:schemaRefs>
    <ds:schemaRef ds:uri="5e4ea94f-0c50-46d3-ac0d-83e442aa8ebe"/>
    <ds:schemaRef ds:uri="99ec06d1-d104-4815-a88d-7e5bea728a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82E4CC0-78F2-4ECA-A10A-103CF63437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584237-AC28-4652-B780-EF812C9DB375}">
  <ds:schemaRefs>
    <ds:schemaRef ds:uri="5e4ea94f-0c50-46d3-ac0d-83e442aa8ebe"/>
    <ds:schemaRef ds:uri="99ec06d1-d104-4815-a88d-7e5bea728af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What is ICRS?</vt:lpstr>
      <vt:lpstr>What is Robotics 101?</vt:lpstr>
      <vt:lpstr>Goals</vt:lpstr>
      <vt:lpstr>Session Plan</vt:lpstr>
      <vt:lpstr>Session 1: Electrical &amp; Soldering</vt:lpstr>
      <vt:lpstr>Make groups!</vt:lpstr>
      <vt:lpstr>Projects run throughout the year</vt:lpstr>
      <vt:lpstr>Finished 101 Robot</vt:lpstr>
      <vt:lpstr>Line following robot</vt:lpstr>
      <vt:lpstr>Electronics Basics</vt:lpstr>
      <vt:lpstr>Whole robot electronics image</vt:lpstr>
      <vt:lpstr>Whole robot electronics schematic</vt:lpstr>
      <vt:lpstr>Resistors</vt:lpstr>
      <vt:lpstr>Capacitor</vt:lpstr>
      <vt:lpstr>Switches &amp; Buttons </vt:lpstr>
      <vt:lpstr>LEDs</vt:lpstr>
      <vt:lpstr>Breadboards</vt:lpstr>
      <vt:lpstr>Motors</vt:lpstr>
      <vt:lpstr>Motor Drivers  - 1</vt:lpstr>
      <vt:lpstr>Motor Drivers – 2 </vt:lpstr>
      <vt:lpstr>PowerPoint Presentation</vt:lpstr>
      <vt:lpstr>Microcontrollers</vt:lpstr>
      <vt:lpstr>ESP32  - 1</vt:lpstr>
      <vt:lpstr>ESP32  - 2</vt:lpstr>
      <vt:lpstr>Digital IO</vt:lpstr>
      <vt:lpstr>Motor Drivers – 3</vt:lpstr>
      <vt:lpstr>Pulse Width Modulation (PWM)</vt:lpstr>
      <vt:lpstr>Motor Drivers – 4</vt:lpstr>
      <vt:lpstr>PowerPoint Presentation</vt:lpstr>
      <vt:lpstr>Sensors</vt:lpstr>
      <vt:lpstr>PowerPoint Presentation</vt:lpstr>
      <vt:lpstr>Questions</vt:lpstr>
      <vt:lpstr>Software to download for next sessions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Ben</dc:creator>
  <cp:revision>3</cp:revision>
  <dcterms:created xsi:type="dcterms:W3CDTF">2023-09-30T15:26:26Z</dcterms:created>
  <dcterms:modified xsi:type="dcterms:W3CDTF">2023-10-04T15:00:30Z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0x010100E3E0FEA876FFDA4E9921BE85CBBBB329</vt:lpwstr>
  </property>
  <property fmtid="{D5CDD505-2E9C-101B-9397-08002B2CF9AE}" pid="3" name="MediaServiceImageTags">
    <vt:lpwstr/>
  </property>
</Properties>
</file>